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343" r:id="rId3"/>
    <p:sldId id="344" r:id="rId4"/>
    <p:sldId id="345" r:id="rId5"/>
    <p:sldId id="346" r:id="rId6"/>
    <p:sldId id="347" r:id="rId7"/>
    <p:sldId id="348" r:id="rId8"/>
    <p:sldId id="349" r:id="rId9"/>
    <p:sldId id="350" r:id="rId10"/>
    <p:sldId id="369" r:id="rId11"/>
    <p:sldId id="370" r:id="rId12"/>
    <p:sldId id="373" r:id="rId13"/>
    <p:sldId id="379" r:id="rId14"/>
    <p:sldId id="351" r:id="rId15"/>
    <p:sldId id="352" r:id="rId16"/>
    <p:sldId id="353" r:id="rId17"/>
    <p:sldId id="438" r:id="rId18"/>
    <p:sldId id="416" r:id="rId19"/>
    <p:sldId id="417" r:id="rId20"/>
    <p:sldId id="418" r:id="rId21"/>
    <p:sldId id="419" r:id="rId22"/>
    <p:sldId id="420" r:id="rId23"/>
    <p:sldId id="371" r:id="rId24"/>
    <p:sldId id="355" r:id="rId25"/>
    <p:sldId id="410" r:id="rId26"/>
    <p:sldId id="411" r:id="rId27"/>
    <p:sldId id="412" r:id="rId28"/>
    <p:sldId id="356" r:id="rId29"/>
    <p:sldId id="414" r:id="rId30"/>
    <p:sldId id="415" r:id="rId31"/>
    <p:sldId id="357" r:id="rId32"/>
    <p:sldId id="358" r:id="rId33"/>
    <p:sldId id="439" r:id="rId34"/>
    <p:sldId id="440" r:id="rId35"/>
    <p:sldId id="441" r:id="rId36"/>
    <p:sldId id="359" r:id="rId37"/>
    <p:sldId id="374" r:id="rId38"/>
    <p:sldId id="376" r:id="rId39"/>
    <p:sldId id="377" r:id="rId40"/>
    <p:sldId id="360" r:id="rId41"/>
    <p:sldId id="381" r:id="rId42"/>
    <p:sldId id="422" r:id="rId43"/>
    <p:sldId id="423" r:id="rId44"/>
    <p:sldId id="442" r:id="rId45"/>
    <p:sldId id="383" r:id="rId46"/>
    <p:sldId id="361" r:id="rId47"/>
    <p:sldId id="362" r:id="rId48"/>
    <p:sldId id="363" r:id="rId49"/>
    <p:sldId id="430" r:id="rId50"/>
    <p:sldId id="431" r:id="rId51"/>
    <p:sldId id="445" r:id="rId52"/>
    <p:sldId id="432" r:id="rId53"/>
    <p:sldId id="433" r:id="rId54"/>
    <p:sldId id="443" r:id="rId55"/>
    <p:sldId id="436" r:id="rId56"/>
    <p:sldId id="434" r:id="rId57"/>
    <p:sldId id="364" r:id="rId58"/>
    <p:sldId id="365" r:id="rId59"/>
    <p:sldId id="366" r:id="rId60"/>
    <p:sldId id="367" r:id="rId61"/>
    <p:sldId id="368" r:id="rId6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580" y="-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6180-372C-49D3-A543-DD7C016FD2F3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2061E-EAC2-46E4-AC46-FE41E098A5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6180-372C-49D3-A543-DD7C016FD2F3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2061E-EAC2-46E4-AC46-FE41E098A5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6180-372C-49D3-A543-DD7C016FD2F3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2061E-EAC2-46E4-AC46-FE41E098A5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6180-372C-49D3-A543-DD7C016FD2F3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2061E-EAC2-46E4-AC46-FE41E098A5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6180-372C-49D3-A543-DD7C016FD2F3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2061E-EAC2-46E4-AC46-FE41E098A5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6180-372C-49D3-A543-DD7C016FD2F3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2061E-EAC2-46E4-AC46-FE41E098A5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6180-372C-49D3-A543-DD7C016FD2F3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2061E-EAC2-46E4-AC46-FE41E098A5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6180-372C-49D3-A543-DD7C016FD2F3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2061E-EAC2-46E4-AC46-FE41E098A5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6180-372C-49D3-A543-DD7C016FD2F3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2061E-EAC2-46E4-AC46-FE41E098A5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6180-372C-49D3-A543-DD7C016FD2F3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2061E-EAC2-46E4-AC46-FE41E098A5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6180-372C-49D3-A543-DD7C016FD2F3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2061E-EAC2-46E4-AC46-FE41E098A5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E6180-372C-49D3-A543-DD7C016FD2F3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2061E-EAC2-46E4-AC46-FE41E098A5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mamazanuda.ru/wp-content/uploads/2016/01/denesh-klassifikazziya-obem1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http://mamazanuda.ru/wp-content/uploads/2016/01/denesh-klassifikazziya-obem1.jpg" TargetMode="Externa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mamazanuda.ru/wp-content/uploads/2016/01/denesh-klassifikazziya-obem.jp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mamazanuda.ru/wp-content/uploads/2016/01/denesh-color1.jpg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mamazanuda.ru/wp-content/uploads/2016/01/denesh-form2.jpg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mamazanuda.ru/wp-content/uploads/2016/01/denesh-klassifikazziya-color1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http://mamazanuda.ru/wp-content/uploads/2016/01/denesh-klassifikazziya-color1.jpg" TargetMode="External"/><Relationship Id="rId4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mamazanuda.ru/wp-content/uploads/2016/01/denesh-Konstruirovanie1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http://mamazanuda.ru/wp-content/uploads/2016/01/denesh-Konstruirovanie1.jpg" TargetMode="External"/><Relationship Id="rId4" Type="http://schemas.openxmlformats.org/officeDocument/2006/relationships/image" Target="../media/image8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mamazanuda.ru/wp-content/uploads/2016/01/denesh-form1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http://mamazanuda.ru/wp-content/uploads/2016/01/denesh-form1.jpg" TargetMode="Externa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95852" y="1556792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7410" name="Picture 2" descr="F:\мальчик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8319"/>
            <a:ext cx="9283736" cy="6876319"/>
          </a:xfrm>
          <a:prstGeom prst="rect">
            <a:avLst/>
          </a:prstGeom>
          <a:noFill/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86409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Муниципальное дошкольное образовательное учреждение «Детский сад Чайка»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3" name="Заголовок 10"/>
          <p:cNvSpPr txBox="1">
            <a:spLocks/>
          </p:cNvSpPr>
          <p:nvPr/>
        </p:nvSpPr>
        <p:spPr>
          <a:xfrm>
            <a:off x="621840" y="2060848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14" name="Заголовок 10"/>
          <p:cNvSpPr txBox="1">
            <a:spLocks/>
          </p:cNvSpPr>
          <p:nvPr/>
        </p:nvSpPr>
        <p:spPr>
          <a:xfrm>
            <a:off x="4355976" y="5229200"/>
            <a:ext cx="449546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2060"/>
                </a:solidFill>
              </a:rPr>
              <a:t>Подготовила: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Шарапова Ольга Николаевна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4995" y="1412776"/>
            <a:ext cx="814393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Мастер –класс для родителей на тему </a:t>
            </a:r>
          </a:p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гры с блоками </a:t>
            </a:r>
            <a:r>
              <a:rPr lang="ru-RU" sz="40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Дьеныша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8306" name="Picture 2" descr="C:\Documents and Settings\Admin\Рабочий стол\фото 2мл гр\Sony MemoryStick (F)\DCIM\101MSDCF\DSC0359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9330" name="Picture 2" descr="C:\Documents and Settings\Admin\Рабочий стол\фото 2мл гр\Sony MemoryStick (F)\DCIM\101MSDCF\DSC035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G:\DCIM\101MSDCF\DSC036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79" name="Picture 3" descr="F:\фон\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  <p:pic>
        <p:nvPicPr>
          <p:cNvPr id="2050" name="Picture 2" descr="C:\Documents and Settings\Admin\Рабочий стол\такой же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фон\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357166"/>
            <a:ext cx="84296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Развиваем умение систематизации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игра обратная выборке.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Показывать несколько групп (рядов) фигур и попросить подсказать, чем они отличаются.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2636912"/>
            <a:ext cx="7715304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Блоки разделены на ряды по толщине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denesh-klassifikazziya-obem1">
            <a:hlinkClick r:id="rId3" tooltip="&quot;denesh-klassifikazziya-obem1&quot;"/>
          </p:cNvPr>
          <p:cNvPicPr>
            <a:picLocks noChangeAspect="1" noChangeArrowheads="1"/>
          </p:cNvPicPr>
          <p:nvPr/>
        </p:nvPicPr>
        <p:blipFill>
          <a:blip r:embed="rId4" r:link="rId5" cstate="email"/>
          <a:srcRect/>
          <a:stretch>
            <a:fillRect/>
          </a:stretch>
        </p:blipFill>
        <p:spPr bwMode="auto">
          <a:xfrm>
            <a:off x="1331640" y="3501008"/>
            <a:ext cx="6215106" cy="3000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F:\фон\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73210" cy="7118648"/>
          </a:xfrm>
          <a:prstGeom prst="rect">
            <a:avLst/>
          </a:prstGeom>
          <a:noFill/>
        </p:spPr>
      </p:pic>
      <p:pic>
        <p:nvPicPr>
          <p:cNvPr id="7" name="Picture 2" descr="denesh-klassifikazziya-obem">
            <a:hlinkClick r:id="rId3" tooltip="&quot;denesh-klassifikazziya-obem&quot;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7584" y="2780928"/>
            <a:ext cx="705678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79512" y="476672"/>
            <a:ext cx="8712968" cy="206210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Еще одно задание на толщину, но тут уже сложней.</a:t>
            </a:r>
          </a:p>
          <a:p>
            <a:pPr algn="just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Цвета отвлекают от толщины. Этот уровень сложности у детей вызывает затруднения.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F:\фон\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</p:spPr>
      </p:pic>
      <p:pic>
        <p:nvPicPr>
          <p:cNvPr id="4" name="Picture 2" descr="denesh-color1">
            <a:hlinkClick r:id="rId3" tooltip="&quot;denesh-color1&quot;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560" y="2996952"/>
            <a:ext cx="8089900" cy="2802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9552" y="548680"/>
            <a:ext cx="8352928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</a:rPr>
              <a:t>	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  <a:t>Продолжение ряда. Оно является классическим заданием из тестов на интеллект. </a:t>
            </a:r>
            <a:endParaRPr lang="ru-RU" sz="36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F:\фон\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404664"/>
            <a:ext cx="8208912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Ряд из форм квадрат-круг-квадрат-…</a:t>
            </a:r>
            <a:b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Picture 2" descr="denesh-form2">
            <a:hlinkClick r:id="rId3" tooltip="&quot;denesh-form2&quot;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2708920"/>
            <a:ext cx="875020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F:\DCIM\101MSDCF\DSC036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7437" y="-94496"/>
            <a:ext cx="9151437" cy="6952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F:\DCIM\101MSDCF\DSC036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397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F:\фон\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07704" y="404664"/>
            <a:ext cx="5688632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Блоки </a:t>
            </a:r>
            <a:r>
              <a:rPr lang="ru-RU" sz="4000" b="1" dirty="0" err="1" smtClean="0">
                <a:solidFill>
                  <a:srgbClr val="002060"/>
                </a:solidFill>
              </a:rPr>
              <a:t>Дьенеша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166914" name="Picture 2" descr="C:\Documents and Settings\Admin\Рабочий стол\215871477_2c44b7ff20379bc5e71473a09924348a_8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70856" y="1556792"/>
            <a:ext cx="6657528" cy="4993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F:\DCIM\101MSDCF\DSC036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7437" y="0"/>
            <a:ext cx="9151437" cy="69171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F:\DCIM\101MSDCF\DSC036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7437" y="0"/>
            <a:ext cx="9151437" cy="68635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F:\DCIM\101MSDCF\DSC036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0354" name="Picture 2" descr="C:\Documents and Settings\Admin\Рабочий стол\фото 2мл гр\Sony MemoryStick (F)\DCIM\101MSDCF\DSC035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8" name="Picture 4" descr=" 2.  «&amp;Ncy;&amp;acy;&amp;jcy;&amp;dcy;&amp;icy; &amp;pcy;&amp;acy;&amp;rcy;&amp;ucy;». &amp;Kcy;&amp;acy;&amp;zhcy;&amp;dcy;&amp;ocy;&amp;jcy; &amp;bcy;&amp;ocy;&amp;lcy;&amp;softcy;&amp;shcy;&amp;ocy;&amp;jcy; &amp;fcy;&amp;icy;&amp;gcy;&amp;ucy;&amp;rcy;&amp;iecy; &amp;ncy;&amp;ucy;&amp;zhcy;&amp;ncy;&amp;ocy; &amp;ncy;&amp;acy;&amp;jcy;&amp;tcy;&amp;icy; &amp;vcy; &amp;pcy;&amp;acy;&amp;rcy;&amp;ucy; &amp;mcy;&amp;acy;&amp;lcy;&amp;iecy;&amp;ncy;&amp;softcy;&amp;kcy;&amp;ucy;&amp;yucy; . 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DCIM\101MSDCF\DSC0366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DCIM\101MSDCF\DSC036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7437" y="0"/>
            <a:ext cx="915143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F:\DCIM\101MSDCF\DSC036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035831" y="-1250169"/>
            <a:ext cx="7072338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285992"/>
            <a:ext cx="8929718" cy="45720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5298" name="Picture 2" descr="5.  «&amp;Tcy;&amp;rcy;&amp;iecy;&amp;tcy;&amp;icy;&amp;jcy; &amp;lcy;&amp;icy;&amp;shcy;&amp;ncy;&amp;icy;&amp;jcy;». &amp;Ncy;&amp;acy; &amp;kcy;&amp;acy;&amp;rcy;&amp;tcy;&amp;ocy;&amp;ncy;&amp;kcy;&amp;ucy; &amp;vcy;&amp;ycy;&amp;kcy;&amp;lcy;&amp;acy;&amp;dcy;&amp;ycy;&amp;vcy;&amp;acy;&amp;yucy;&amp;tcy;&amp;scy;&amp;yacy; 3 &amp;fcy;&amp;icy;&amp;gcy;&amp;ucy;&amp;rcy;&amp;kcy;&amp;icy;. &amp;Dcy;&amp;vcy;&amp;iecy; &amp;mcy;&amp;ocy;&amp;zhcy;&amp;ncy;&amp;ocy; &amp;ocy;&amp;bcy;&amp;hardcy;&amp;iecy;&amp;dcy;&amp;icy;&amp;ncy;&amp;icy;...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:\DCIM\101MSDCF\DSC036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7346" name="Picture 2" descr="&amp;Scy;&amp;icy;&amp;scy;&amp;tcy;&amp;iecy;&amp;mcy;&amp;acy; &amp;Zcy;&amp;ocy;&amp;lcy;&amp;tcy;&amp;acy;&amp;ncy;&amp;acy; &amp;Dcy;&amp;softcy;&amp;iecy;&amp;ncy;&amp;iecy;&amp;shcy;&amp;acy; &amp;mcy;&amp;iecy;&amp;ncy;&amp;iecy;&amp;iecy; &amp;pcy;&amp;ocy;&amp;pcy;&amp;ucy;&amp;lcy;&amp;yacy;&amp;rcy;&amp;ncy;&amp;acy; &amp;ucy; &amp;ocy;&amp;tcy;&amp;iecy;&amp;chcy;&amp;iecy;&amp;scy;&amp;tcy;&amp;vcy;&amp;iecy;&amp;ncy;&amp;ncy;&amp;ycy;&amp;khcy; &amp;pcy;&amp;iecy;&amp;dcy;&amp;acy;&amp;gcy;&amp;ocy;&amp;gcy;&amp;ocy;&amp;vcy;, &amp;chcy;&amp;iecy;&amp;mcy; &amp;scy;&amp;icy;&amp;scy;&amp;tcy;&amp;iecy;...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F:\DCIM\101MSDCF\DSC036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фон\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285728"/>
            <a:ext cx="89297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этом моменте вы можете прочувствовать огромный потенциал развивающего материала. Вариантов таких выборок огромное количество. Приведу несколько примеров. Например, выбрать все: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желтые квадраты и прямоугольники;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толстые и круглые фигуры;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маленькие и толстые треугольники;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синие и плоские фигуры.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3068960"/>
            <a:ext cx="7992888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  <a:t>Выборка по цвету и форме.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  <a:t>Желтые квадраты и прямоугольники</a:t>
            </a:r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</a:endParaRPr>
          </a:p>
        </p:txBody>
      </p:sp>
      <p:pic>
        <p:nvPicPr>
          <p:cNvPr id="7" name="Picture 1" descr="denesh-klassifikazziya-color1">
            <a:hlinkClick r:id="rId3" tooltip="&quot;denesh-klassifikazziya-color1&quot;"/>
          </p:cNvPr>
          <p:cNvPicPr>
            <a:picLocks noChangeAspect="1" noChangeArrowheads="1"/>
          </p:cNvPicPr>
          <p:nvPr/>
        </p:nvPicPr>
        <p:blipFill>
          <a:blip r:embed="rId4" r:link="rId5" cstate="email"/>
          <a:srcRect/>
          <a:stretch>
            <a:fillRect/>
          </a:stretch>
        </p:blipFill>
        <p:spPr bwMode="auto">
          <a:xfrm>
            <a:off x="571472" y="4000504"/>
            <a:ext cx="8072494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78" name="Picture 2" descr="&amp;Dcy;&amp;lcy;&amp;yacy; &amp;icy;&amp;gcy;&amp;rcy; &amp;scy; &amp;dcy;&amp;iecy;&amp;tcy;&amp;softcy;&amp;mcy;&amp;icy; 5-6 &amp;lcy;&amp;iecy;&amp;tcy; &amp;pcy;&amp;ocy;&amp;ncy;&amp;acy;&amp;dcy;&amp;ocy;&amp;bcy;&amp;yacy;&amp;tcy;&amp;scy;&amp;yacy; &amp;kcy;&amp;acy;&amp;rcy;&amp;tcy;&amp;ocy;&amp;chcy;&amp;kcy;&amp;icy;-&amp;scy;&amp;icy;&amp;mcy;&amp;vcy;&amp;ocy;&amp;lcy;&amp;ycy;: &amp;scy; &amp;ocy;&amp;bcy;&amp;ocy;&amp;zcy;&amp;ncy;&amp;acy;&amp;chcy;&amp;iecy;&amp;ncy;&amp;icy;&amp;iecy;&amp;mcy; &amp;tscy;&amp;vcy;&amp;iecy;&amp;tcy;&amp;acy;...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Documents and Settings\Admin\Рабочий стол\фото 2мл гр\DSC036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79" name="Picture 3" descr="F:\фон\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  <p:pic>
        <p:nvPicPr>
          <p:cNvPr id="5" name="Picture 2" descr="C:\Documents and Settings\Admin\Рабочий стол\фото 2мл гр\DSC0368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0100" y="0"/>
            <a:ext cx="728667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79" name="Picture 3" descr="F:\фон\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  <p:pic>
        <p:nvPicPr>
          <p:cNvPr id="5" name="Picture 2" descr="C:\Documents and Settings\Admin\Рабочий стол\фото 2мл гр\DSC0368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0"/>
            <a:ext cx="707236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4" name="Picture 2" descr="1. «&amp;Ncy;&amp;acy;&amp;jcy;&amp;dcy;&amp;icy; &amp;scy;&amp;vcy;&amp;ocy;&amp;jcy; &amp;dcy;&amp;ocy;&amp;mcy;&amp;icy;&amp;kcy;». &amp;Ncy;&amp;ucy;&amp;zhcy;&amp;ncy;&amp;ocy; &amp;vcy;&amp;ycy;&amp;bcy;&amp;rcy;&amp;acy;&amp;tcy;&amp;softcy; &amp;vcy;&amp;scy;&amp;iecy; &amp;fcy;&amp;icy;&amp;gcy;&amp;ucy;&amp;rcy;&amp;ycy;, &amp;scy;&amp;ocy;&amp;ocy;&amp;tcy;&amp;vcy;&amp;iecy;&amp;tcy;&amp;scy;&amp;tcy;&amp;vcy;&amp;ucy;&amp;yucy;&amp;shchcy;&amp;icy;&amp;iecy; &amp;dcy;&amp;acy;&amp;ncy;&amp;ncy;&amp;ocy;&amp;mcy;&amp;ucy; &amp;zcy;&amp;ncy;&amp;acy;...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G:\DCIM\101MSDCF\DSC036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G:\DCIM\101MSDCF\DSC036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3999" cy="7000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G:\DCIM\101MSDCF\DSC036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3999" cy="7000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8370" name="Picture 2" descr="&amp;Lcy;&amp;ocy;&amp;gcy;&amp;icy;&amp;chcy;&amp;iecy;&amp;scy;&amp;kcy;&amp;icy;&amp;iecy; &amp;bcy;&amp;lcy;&amp;ocy;&amp;kcy;&amp;icy; &amp;Dcy;&amp;softcy;&amp;iecy;&amp;ncy;&amp;iecy;&amp;shcy;&amp;acy; &amp;pcy;&amp;rcy;&amp;iecy;&amp;dcy;&amp;scy;&amp;tcy;&amp;acy;&amp;vcy;&amp;lcy;&amp;yacy;&amp;yucy;&amp;tcy; &amp;scy;&amp;ocy;&amp;bcy;&amp;ocy;&amp;jcy; &amp;ncy;&amp;acy;&amp;bcy;&amp;ocy;&amp;rcy; &amp;icy;&amp;zcy; 48 &amp;gcy;&amp;iecy;&amp;ocy;&amp;mcy;&amp;iecy;&amp;tcy;&amp;rcy;&amp;icy;&amp;chcy;&amp;iecy;&amp;scy;&amp;kcy;&amp;icy;&amp;khcy; &amp;fcy;&amp;icy;&amp;gcy;&amp;ucy;&amp;rcy;...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14398"/>
            <a:ext cx="576064" cy="23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 descr="2.  «&amp;Kcy;&amp;acy;&amp;kcy;&amp;ocy;&amp;jcy; &amp;fcy;&amp;icy;&amp;gcy;&amp;ucy;&amp;rcy;&amp;ycy; &amp;ncy;&amp;iecy; &amp;khcy;&amp;vcy;&amp;acy;&amp;tcy;&amp;acy;&amp;iecy;&amp;tcy;» &amp;Kcy;&amp;vcy;&amp;acy;&amp;dcy;&amp;rcy;&amp;acy;&amp;tcy; &amp;rcy;&amp;acy;&amp;zcy;&amp;dcy;&amp;iecy;&amp;lcy;&amp;icy;&amp;tcy;&amp;iecy; &amp;ncy;&amp;acy; 9 &amp;chcy;&amp;acy;&amp;scy;&amp;tcy;&amp;iecy;&amp;jcy;. &amp;Vcy; 8 &amp;icy;&amp;zcy; &amp;ncy;&amp;icy;&amp;khcy; &amp;ocy;&amp;pcy;&amp;rcy;&amp;iecy;...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79" name="Picture 3" descr="F:\фон\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  <p:pic>
        <p:nvPicPr>
          <p:cNvPr id="4098" name="Picture 2" descr="C:\Documents and Settings\Admin\Рабочий стол\найди недостающие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Documents and Settings\Admin\Рабочий стол\фото 2мл гр\DSC036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Documents and Settings\Admin\Рабочий стол\фото 2мл гр\DSC036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Documents and Settings\Admin\Рабочий стол\фото 2мл гр\DSC036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7437" y="0"/>
            <a:ext cx="9151437" cy="69171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79" name="Picture 3" descr="F:\фон\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  <p:pic>
        <p:nvPicPr>
          <p:cNvPr id="5122" name="Picture 2" descr="C:\Documents and Settings\Admin\Рабочий стол\дорожк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5. «&amp;Ncy;&amp;acy;&amp;jcy;&amp;dcy;&amp;icy; &amp;kcy;&amp;lcy;&amp;acy;&amp;dcy;». &amp;Rcy;&amp;acy;&amp;zcy;&amp;lcy;&amp;ocy;&amp;zhcy;&amp;icy;&amp;tcy;&amp;iecy; &amp;fcy;&amp;icy;&amp;gcy;&amp;ucy;&amp;rcy;&amp;ycy; &amp;ncy;&amp;acy; &amp;pcy;&amp;ocy;&amp;vcy;&amp;iecy;&amp;rcy;&amp;khcy;&amp;ncy;&amp;ocy;&amp;scy;&amp;tcy;&amp;icy;, &amp;pcy;&amp;ocy;&amp;dcy; &amp;ocy;&amp;dcy;&amp;ncy;&amp;ucy; &amp;icy;&amp;zcy; &amp;ncy;&amp;icy;&amp;khcy; &amp;scy;&amp;pcy;&amp;rcy;&amp;yacy;&amp;chcy;&amp;softcy;&amp;tcy;&amp;iecy; «...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 6. «&amp;Pcy;&amp;ocy;&amp;dcy;&amp;bcy;&amp;iecy;&amp;rcy;&amp;icy; &amp;kcy;&amp;lcy;&amp;yucy;&amp;chcy; &amp;kcy; &amp;zcy;&amp;acy;&amp;mcy;&amp;kcy;&amp;ucy;» &amp;TScy;&amp;vcy;&amp;iecy;&amp;tcy;, &amp;fcy;&amp;ocy;&amp;rcy;&amp;mcy;&amp;acy;, &amp;tcy;&amp;ocy;&amp;lcy;&amp;shchcy;&amp;icy;&amp;ncy;&amp;acy; &amp;TScy;&amp;vcy;&amp;iecy;&amp;tcy;, &amp;fcy;&amp;ocy;&amp;rcy;&amp;mcy;&amp;acy;, &amp;rcy;&amp;acy;&amp;zcy;&amp;mcy;&amp;iecy;&amp;rcy; 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00200"/>
            <a:ext cx="8329642" cy="4525963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Picture 2" descr="&amp;Zcy;&amp;ocy;&amp;lcy;&amp;tcy;&amp;acy;&amp;ncy; &amp;Dcy;&amp;softcy;&amp;iecy;&amp;ncy;&amp;iecy;&amp;shcy; &amp;rcy;&amp;acy;&amp;zcy;&amp;rcy;&amp;acy;&amp;bcy;&amp;ocy;&amp;tcy;&amp;acy;&amp;lcy; &amp;lcy;&amp;ocy;&amp;gcy;&amp;icy;&amp;chcy;&amp;iecy;&amp;scy;&amp;kcy;&amp;icy;&amp;iecy; &amp;icy;&amp;gcy;&amp;rcy;&amp;ycy; &amp;scy; &amp;ocy;&amp;bcy;&amp;rcy;&amp;ucy;&amp;chcy;&amp;acy;&amp;mcy;&amp;icy;, &amp;kcy;&amp;ocy;&amp;tcy;&amp;ocy;&amp;rcy;&amp;ycy;&amp;iecy; &amp;ocy;&amp;tcy;&amp;lcy;&amp;icy;&amp;chcy;&amp;ncy;&amp;ocy; &amp;rcy;&amp;acy;&amp;zcy;&amp;vcy;&amp;icy;&amp;vcy;&amp;acy;...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Documents and Settings\Admin\Рабочий стол\фото 2мл гр\DSC036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7437" y="0"/>
            <a:ext cx="915143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фон\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Конструирование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творческое направление деятельности невозможно обойти стороной ни для одной игрушки с геометрическими фигурами 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" descr="denesh-Konstruirovanie1">
            <a:hlinkClick r:id="rId3" tooltip="&quot;denesh-Konstruirovanie1&quot;"/>
          </p:cNvPr>
          <p:cNvPicPr>
            <a:picLocks noChangeAspect="1" noChangeArrowheads="1"/>
          </p:cNvPicPr>
          <p:nvPr/>
        </p:nvPicPr>
        <p:blipFill>
          <a:blip r:embed="rId4" r:link="rId5" cstate="email"/>
          <a:srcRect/>
          <a:stretch>
            <a:fillRect/>
          </a:stretch>
        </p:blipFill>
        <p:spPr bwMode="auto">
          <a:xfrm>
            <a:off x="285720" y="1928802"/>
            <a:ext cx="8572560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Documents and Settings\Admin\Рабочий стол\фото 2мл гр\DSC036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Documents and Settings\Admin\Рабочий стол\фото 2мл гр\DSC036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Documents and Settings\Admin\Рабочий стол\фото 2мл гр\DSC036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7437" y="0"/>
            <a:ext cx="915143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Documents and Settings\Admin\Рабочий стол\фото 2мл гр\DSC036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Documents and Settings\Admin\Рабочий стол\фото 2мл гр\DSC036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Documents and Settings\Admin\Рабочий стол\фото 2мл гр\DSC036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02688" y="0"/>
            <a:ext cx="9246688" cy="6917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Documents and Settings\Admin\Рабочий стол\фото 2мл гр\DSC036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00200"/>
            <a:ext cx="8329642" cy="4525963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Picture 2" descr="&amp;Zcy;&amp;ocy;&amp;lcy;&amp;tcy;&amp;acy;&amp;ncy; &amp;Dcy;&amp;softcy;&amp;iecy;&amp;ncy;&amp;iecy;&amp;shcy; &amp;rcy;&amp;acy;&amp;zcy;&amp;rcy;&amp;acy;&amp;bcy;&amp;ocy;&amp;tcy;&amp;acy;&amp;lcy; &amp;lcy;&amp;ocy;&amp;gcy;&amp;icy;&amp;chcy;&amp;iecy;&amp;scy;&amp;kcy;&amp;icy;&amp;iecy; &amp;icy;&amp;gcy;&amp;rcy;&amp;ycy; &amp;scy; &amp;ocy;&amp;bcy;&amp;rcy;&amp;ucy;&amp;chcy;&amp;acy;&amp;mcy;&amp;icy;, &amp;kcy;&amp;ocy;&amp;tcy;&amp;ocy;&amp;rcy;&amp;ycy;&amp;iecy; &amp;ocy;&amp;tcy;&amp;lcy;&amp;icy;&amp;chcy;&amp;ncy;&amp;ocy; &amp;rcy;&amp;acy;&amp;zcy;&amp;vcy;&amp;icy;&amp;vcy;&amp;acy;...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0353" name="Picture 1" descr="C:\Documents and Settings\Admin\Рабочий стол\07e299f52059c88cb3ca188af9902b7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фон\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467528" cy="711864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404664"/>
            <a:ext cx="946854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Игра «Дерево»</a:t>
            </a:r>
            <a:endParaRPr lang="ru-RU" sz="3600" dirty="0"/>
          </a:p>
        </p:txBody>
      </p:sp>
      <p:pic>
        <p:nvPicPr>
          <p:cNvPr id="7" name="Picture 2" descr="C:\Users\ASUS\Desktop\дерево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241376"/>
            <a:ext cx="9540552" cy="5860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2466" name="Picture 2" descr="&amp;Acy;&amp;lcy;&amp;softcy;&amp;bcy;&amp;ocy;&amp;mcy;&amp;ycy; &amp;dcy;&amp;lcy;&amp;yacy; &amp;dcy;&amp;iecy;&amp;tcy;&amp;iecy;&amp;jcy; 2-4 &amp;lcy;&amp;iecy;&amp;tcy; 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5233" name="Picture 1" descr="C:\Documents and Settings\Admin\Рабочий стол\100949468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980728"/>
            <a:ext cx="3672408" cy="2533962"/>
          </a:xfrm>
          <a:prstGeom prst="rect">
            <a:avLst/>
          </a:prstGeom>
          <a:noFill/>
        </p:spPr>
      </p:pic>
      <p:pic>
        <p:nvPicPr>
          <p:cNvPr id="95234" name="Picture 2" descr="C:\Documents and Settings\Admin\Рабочий стол\37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552" y="3789040"/>
            <a:ext cx="3672408" cy="2589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F:\фон\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428736"/>
            <a:ext cx="8358246" cy="4643469"/>
          </a:xfrm>
          <a:prstGeom prst="rect">
            <a:avLst/>
          </a:prstGeom>
          <a:noFill/>
        </p:spPr>
      </p:pic>
      <p:pic>
        <p:nvPicPr>
          <p:cNvPr id="11268" name="Picture 4" descr="&amp;Ncy;&amp;acy;&amp;kcy;&amp;lcy;&amp;acy;&amp;dcy;&amp;ycy;&amp;vcy;&amp;acy;&amp;yacy; &amp;tscy;&amp;vcy;&amp;iecy;&amp;tcy;&amp;ncy;&amp;ycy;&amp;iecy; &amp;bcy;&amp;lcy;&amp;ocy;&amp;kcy;&amp;icy; &amp;ncy;&amp;acy; &amp;tscy;&amp;vcy;&amp;iecy;&amp;tcy;&amp;ncy;&amp;ycy;&amp;iecy; &amp;icy;&amp;zcy;&amp;ocy;&amp;bcy;&amp;rcy;&amp;acy;&amp;zhcy;&amp;iecy;&amp;ncy;&amp;icy;&amp;yacy; &amp;vcy; &amp;acy;&amp;lcy;&amp;softcy;&amp;bcy;&amp;ocy;&amp;mcy;&amp;iecy;, &amp;rcy;&amp;iecy;&amp;bcy;&amp;iecy;&amp;ncy;&amp;ocy;&amp;kcy; &amp;bcy;&amp;ucy;&amp;dcy;&amp;iecy;&amp;tcy; &amp;vcy; &amp;vcy;...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0418" name="Picture 2" descr=" &amp;Acy;&amp;lcy;&amp;softcy;&amp;bcy;&amp;ocy;&amp;mcy;&amp;ycy; «&amp;Ucy;&amp;dcy;&amp;icy;&amp;vcy;&amp;lcy;&amp;yacy;&amp;jcy;&amp;kcy;&amp;acy;» 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4210" name="Picture 2" descr="C:\Documents and Settings\Admin\Рабочий стол\data-corvet-albom-34-500x5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1196753"/>
            <a:ext cx="3744416" cy="26285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42" name="Picture 2" descr="&amp;Acy;&amp;lcy;&amp;softcy;&amp;bcy;&amp;ocy;&amp;mcy;&amp;ycy; &amp;dcy;&amp;lcy;&amp;yacy; &amp;dcy;&amp;iecy;&amp;tcy;&amp;iecy;&amp;jcy; 5-8 &amp;lcy;&amp;iecy;&amp;tcy; 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ASUS\Desktop\2 спасатели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3608" y="908720"/>
            <a:ext cx="3240360" cy="2664296"/>
          </a:xfrm>
          <a:prstGeom prst="rect">
            <a:avLst/>
          </a:prstGeom>
          <a:noFill/>
        </p:spPr>
      </p:pic>
      <p:pic>
        <p:nvPicPr>
          <p:cNvPr id="1027" name="Picture 3" descr="C:\Users\ASUS\Desktop\блоки дьеныша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43608" y="3789040"/>
            <a:ext cx="3168352" cy="2664296"/>
          </a:xfrm>
          <a:prstGeom prst="rect">
            <a:avLst/>
          </a:prstGeom>
          <a:noFill/>
        </p:spPr>
      </p:pic>
      <p:pic>
        <p:nvPicPr>
          <p:cNvPr id="1028" name="Picture 4" descr="C:\Users\ASUS\Desktop\страна блоков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32040" y="908720"/>
            <a:ext cx="3168352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фон\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ASUS\Desktop\ёжики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фон\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285728"/>
            <a:ext cx="860619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Задания:</a:t>
            </a:r>
            <a:endParaRPr lang="ru-RU" sz="34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3400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«Найди такие же фигуры, как эта»</a:t>
            </a:r>
            <a:r>
              <a:rPr lang="ru-RU" sz="3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(по цвету, по форме, по размеру, по толщине);</a:t>
            </a:r>
            <a:endParaRPr lang="ru-RU" sz="34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3400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«Найди не такие фигуры как эта»</a:t>
            </a:r>
            <a:r>
              <a:rPr lang="ru-RU" sz="3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(по форме, по размеру, по цвету, по толщине).</a:t>
            </a:r>
            <a:endParaRPr lang="ru-RU" sz="34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400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«Найди треугольные»</a:t>
            </a:r>
            <a:r>
              <a:rPr lang="ru-RU" sz="3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(синие, квадратные, большие, жёлтые, толстые и т.д.)</a:t>
            </a:r>
            <a:endParaRPr lang="ru-RU" sz="34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3400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«Назови, какая эта фигура по цвету»</a:t>
            </a:r>
            <a:r>
              <a:rPr lang="ru-RU" sz="3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(по форме, по размеру, по толщине).</a:t>
            </a:r>
            <a:endParaRPr lang="ru-RU" sz="3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фон\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64371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34" y="714356"/>
            <a:ext cx="8143932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8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Выборка по цвету</a:t>
            </a:r>
            <a:endParaRPr lang="ru-RU" sz="4800" dirty="0" smtClean="0">
              <a:solidFill>
                <a:srgbClr val="C00000"/>
              </a:solidFill>
              <a:latin typeface="Arial" pitchFamily="34" charset="0"/>
            </a:endParaRPr>
          </a:p>
        </p:txBody>
      </p:sp>
      <p:pic>
        <p:nvPicPr>
          <p:cNvPr id="7" name="Picture 1" descr="denesh-form1">
            <a:hlinkClick r:id="rId3" tooltip="&quot;denesh-form1&quot;"/>
          </p:cNvPr>
          <p:cNvPicPr>
            <a:picLocks noChangeAspect="1" noChangeArrowheads="1"/>
          </p:cNvPicPr>
          <p:nvPr/>
        </p:nvPicPr>
        <p:blipFill>
          <a:blip r:embed="rId4" r:link="rId5" cstate="email"/>
          <a:srcRect/>
          <a:stretch>
            <a:fillRect/>
          </a:stretch>
        </p:blipFill>
        <p:spPr bwMode="auto">
          <a:xfrm>
            <a:off x="285720" y="2071678"/>
            <a:ext cx="8572560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172</Words>
  <Application>Microsoft Office PowerPoint</Application>
  <PresentationFormat>Экран (4:3)</PresentationFormat>
  <Paragraphs>35</Paragraphs>
  <Slides>61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61</vt:i4>
      </vt:variant>
    </vt:vector>
  </HeadingPairs>
  <TitlesOfParts>
    <vt:vector size="62" baseType="lpstr">
      <vt:lpstr>Тема Office</vt:lpstr>
      <vt:lpstr>Муниципальное дошкольное образовательное учреждение «Детский сад Чайка»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</vt:vector>
  </TitlesOfParts>
  <Company>work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42</cp:revision>
  <dcterms:created xsi:type="dcterms:W3CDTF">2017-02-18T16:05:17Z</dcterms:created>
  <dcterms:modified xsi:type="dcterms:W3CDTF">2020-03-04T06:26:30Z</dcterms:modified>
</cp:coreProperties>
</file>