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8" r:id="rId3"/>
    <p:sldId id="268" r:id="rId4"/>
    <p:sldId id="259" r:id="rId5"/>
    <p:sldId id="260" r:id="rId6"/>
    <p:sldId id="267" r:id="rId7"/>
    <p:sldId id="270" r:id="rId8"/>
    <p:sldId id="261" r:id="rId9"/>
    <p:sldId id="262" r:id="rId10"/>
    <p:sldId id="263" r:id="rId11"/>
    <p:sldId id="264" r:id="rId12"/>
    <p:sldId id="265" r:id="rId13"/>
    <p:sldId id="266" r:id="rId14"/>
    <p:sldId id="269" r:id="rId15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5D3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2310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91D1-57AD-4D78-999C-B1168FFF6D19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431C-E338-49C7-B7EC-BC32D054C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91D1-57AD-4D78-999C-B1168FFF6D19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431C-E338-49C7-B7EC-BC32D054C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91D1-57AD-4D78-999C-B1168FFF6D19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431C-E338-49C7-B7EC-BC32D054C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91D1-57AD-4D78-999C-B1168FFF6D19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431C-E338-49C7-B7EC-BC32D054C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91D1-57AD-4D78-999C-B1168FFF6D19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431C-E338-49C7-B7EC-BC32D054C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91D1-57AD-4D78-999C-B1168FFF6D19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431C-E338-49C7-B7EC-BC32D054C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91D1-57AD-4D78-999C-B1168FFF6D19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431C-E338-49C7-B7EC-BC32D054C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91D1-57AD-4D78-999C-B1168FFF6D19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431C-E338-49C7-B7EC-BC32D054C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91D1-57AD-4D78-999C-B1168FFF6D19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431C-E338-49C7-B7EC-BC32D054C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91D1-57AD-4D78-999C-B1168FFF6D19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431C-E338-49C7-B7EC-BC32D054C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91D1-57AD-4D78-999C-B1168FFF6D19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C31431C-E338-49C7-B7EC-BC32D054C9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C591D1-57AD-4D78-999C-B1168FFF6D19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31431C-E338-49C7-B7EC-BC32D054C99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etsad5.ucoz.ru/_pu/0/00068656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hyperlink" Target="http://detsad5.ucoz.ru/_pu/0/21376879.jpg" TargetMode="Externa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ts val="2900"/>
              </a:lnSpc>
            </a:pPr>
            <a:r>
              <a:rPr lang="ru-RU" sz="4000" dirty="0" smtClean="0">
                <a:latin typeface="Comic Sans MS" pitchFamily="66" charset="0"/>
              </a:rPr>
              <a:t>Использование нетрадиционных техник рисования в развитии художественных навыков                  у детей раннего возраста   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3228536"/>
            <a:ext cx="6102112" cy="1129158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</a:pPr>
            <a:endParaRPr lang="ru-RU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МДОУ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«Детский сад 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Чайка»</a:t>
            </a:r>
            <a:endParaRPr lang="ru-RU" b="1" i="1" dirty="0" smtClean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lnSpc>
                <a:spcPts val="2000"/>
              </a:lnSpc>
            </a:pP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Воспитатель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Шипина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Е.А.</a:t>
            </a:r>
            <a:endParaRPr lang="ru-RU" b="1" i="1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http://im0-tub-ru.yandex.net/i?id=151910406-48-7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14818"/>
            <a:ext cx="329369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err="1" smtClean="0">
                <a:solidFill>
                  <a:srgbClr val="FF0000"/>
                </a:solidFill>
                <a:latin typeface="Comic Sans MS" pitchFamily="66" charset="0"/>
              </a:rPr>
              <a:t>Тампование</a:t>
            </a:r>
            <a:endParaRPr lang="ru-RU" sz="7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000496" y="1928802"/>
            <a:ext cx="4643470" cy="44348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 раннего возраста я также начинаю использовать технику «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Тампование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». Обмакнув тампон из поролона в краску дети создают образы. Получаются легкие, воздушные облака, пушистые медвежата, утята…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 descr="C:\Documents and Settings\Администратор\Рабочий стол\мед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2338818" cy="2880000"/>
          </a:xfrm>
          <a:prstGeom prst="rect">
            <a:avLst/>
          </a:prstGeom>
          <a:noFill/>
        </p:spPr>
      </p:pic>
      <p:pic>
        <p:nvPicPr>
          <p:cNvPr id="11" name="Рисунок 10" descr="C:\Documents and Settings\Администратор\Рабочий стол\ут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643314"/>
            <a:ext cx="192882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Documents and Settings\Администратор\Local Settings\Temporary Internet Files\Content.Word\IMG_00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786322"/>
            <a:ext cx="18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Рисование свечой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1920085"/>
            <a:ext cx="3643338" cy="44348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Рисую свечой невидимые рисунки, а затем дети, нанеся  на лист краску,  получают возможность увидеть на листе рисунок-сюрприз.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714488"/>
            <a:ext cx="384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:\Documents and Settings\Администратор\Local Settings\Temporary Internet Files\Content.Word\IMG_00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5143512"/>
            <a:ext cx="1800000" cy="148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Администратор\Local Settings\Temporary Internet Files\Content.Word\IMG_000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4429132"/>
            <a:ext cx="18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Монотипия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038600" cy="49976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Оттиск живописного изображения после сложения листа бумаги приобретает специфическую фактуру, отличающуюся мягкостью и легкой расплывчатостью очертаний, что сообщает ему особую прелесть.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4038600" cy="276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im3-tub-ru.yandex.net/i?id=80874938-01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071942"/>
            <a:ext cx="3240000" cy="2444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Кляксография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038600" cy="492618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Ребенок  зачерпывает гуашь пластиковой ложечкой и выливает на бумагу. В результате получаются пятна в произвольном порядке. Затем лист накрывается другим листом и прижимается. Дети рассматривают изображение, определяют: «На что же это похоже?».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2520000" cy="18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786058"/>
            <a:ext cx="2520000" cy="188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4429132"/>
            <a:ext cx="2520000" cy="188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85786" y="785795"/>
            <a:ext cx="7786742" cy="553880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Подводя итоги работы, я отмечаю, что знакомство детей с разными техниками использование разнообразных средств методов и приемов способствовали приобретению детьми умений и навыков передавать впечатления о предметах и явлениях с помощь выразительных  образов. </a:t>
            </a:r>
          </a:p>
          <a:p>
            <a:pPr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Я убедилась в том, что рисование необычными материалами, оригинальными техниками позволило  детям испытать   незабываемые положительные эмоции.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714348" y="928671"/>
            <a:ext cx="7786742" cy="5395930"/>
          </a:xfrm>
        </p:spPr>
        <p:txBody>
          <a:bodyPr>
            <a:normAutofit fontScale="92500" lnSpcReduction="10000"/>
          </a:bodyPr>
          <a:lstStyle/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Все дети любят рисовать. </a:t>
            </a:r>
          </a:p>
          <a:p>
            <a:pPr>
              <a:buNone/>
            </a:pPr>
            <a:endParaRPr lang="ru-RU" sz="30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Нестандартные подходы к  организации изобразительной деятельности удивляют и восхищают детей, тем самым, вызывая стремление заниматься таким интересным делом.</a:t>
            </a:r>
          </a:p>
          <a:p>
            <a:endParaRPr lang="ru-RU" sz="30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Оригинальное рисование раскрывает творческие возможности ребенка, позволяет почувствовать краски, их характер и настроение. 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43998" cy="207170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Изобразительная деятельность с применением нетрадиционных материалов и техник позволяет детям быстро достичь желаемого результата способствует развитию у ребёнка: 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401080" cy="435771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Мелкой моторики рук и тактильного восприятия;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Пространственной ориентировки на листе бумаги, глазомера и зрительного восприятия;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Внимания и усидчивости;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Мышления;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Изобразительных навыков и умений, наблюдательности, эстетического восприятия, эмоциональной отзывчивости;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Кроме того, в процессе этой деятельности у дошкольника формируются навыки контроля и самоконтроля.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Знакомя детей с нетрадиционными способами рисования, я определила следующие задачи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572560" cy="5000660"/>
          </a:xfrm>
        </p:spPr>
        <p:txBody>
          <a:bodyPr>
            <a:normAutofit fontScale="85000" lnSpcReduction="10000"/>
          </a:bodyPr>
          <a:lstStyle/>
          <a:p>
            <a:pPr indent="-324000"/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способствовать возникновению  у детей интереса к экспериментированию, собственной изобразительной деятельности,</a:t>
            </a:r>
          </a:p>
          <a:p>
            <a:pPr lvl="0" indent="-324000"/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развивать у детей интерес к различным нетрадиционным способам изображения предметов на бумаге, картоне, ткани и др.,</a:t>
            </a:r>
          </a:p>
          <a:p>
            <a:pPr lvl="0"/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приблизить к созданию выразительного образа в рисунке;</a:t>
            </a:r>
          </a:p>
          <a:p>
            <a:pPr lvl="0"/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научить работать разными материалами и осваивать различные приёмы рисования;</a:t>
            </a:r>
          </a:p>
          <a:p>
            <a:pPr lvl="0"/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сформировать эмоциональную отзывчивость на явления окружающей жизни.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Пальцевая живопись – </a:t>
            </a:r>
            <a:r>
              <a:rPr lang="ru-RU" sz="4000" b="1" dirty="0" err="1" smtClean="0">
                <a:solidFill>
                  <a:srgbClr val="FF0000"/>
                </a:solidFill>
                <a:latin typeface="Comic Sans MS" pitchFamily="66" charset="0"/>
              </a:rPr>
              <a:t>хэппинг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7620" y="1928801"/>
            <a:ext cx="4829180" cy="442612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Знакомить детей с нетрадиционной техникой рисования начинаю с рисования пальчиками – это самый простой способ получения изображения. 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 раннем возрасте многие малыши только учатся владеть художественными инструментами, и поэтому детям легче контролировать движения собственного пальчика, чем карандаша или кисточки.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3002175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357158" y="714356"/>
            <a:ext cx="8501122" cy="592935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Р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исование пальчиками очень полезно для развития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мелкой моторики и подготовит ручку ребенка к "настоящему" рисованию – с помощью карандаша или кисточки.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Р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аскрашивая пальчиками, ребенок быстрее научится чувствовать границы изображения.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П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альчиковые краски научат малыша получать нужный оттенок - они легко смешиваются на бумаге.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П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альчиковое рисование  способствует развитию: восприятия, формированию сенсорных эталонов цвета, величины и формы, мелкой моторики, воображения, творческих способностей, художественных способностей, произвольности (умения играть по правилам и выполнять инструкции).</a:t>
            </a:r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ЗАДАНИЯ ДЛЯ РИСОВАНИЯ ПАЛЬЧИКАМИ</a:t>
            </a:r>
            <a:endParaRPr lang="ru-RU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http://prosto-deti.ru/Palchik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428868"/>
            <a:ext cx="7715304" cy="316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858280" cy="12144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 Позднее я учу детей рисовать ладошками</a:t>
            </a:r>
            <a:endParaRPr lang="ru-RU" sz="32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1500174"/>
            <a:ext cx="4071966" cy="350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143372" y="1920085"/>
            <a:ext cx="4786346" cy="4434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 Детям  очень нравится этот способ рисования. Обмакиваю ладонь ребенка в краску, и малыш ставит ею отпечаток на бумаге, затем дополняет рисунок пятнашками от пальчиков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http://detsad5.ucoz.ru/_pu/0/s00068656.jpg">
            <a:hlinkClick r:id="rId3" tgtFrame="&quot;_blank&quot;" tooltip="&quot;Нажмите, для просмотра в полном размере...&quot;"/>
          </p:cNvPr>
          <p:cNvPicPr/>
          <p:nvPr/>
        </p:nvPicPr>
        <p:blipFill>
          <a:blip r:embed="rId4" cstate="print"/>
          <a:srcRect b="14998"/>
          <a:stretch>
            <a:fillRect/>
          </a:stretch>
        </p:blipFill>
        <p:spPr bwMode="auto">
          <a:xfrm>
            <a:off x="500034" y="5143511"/>
            <a:ext cx="171196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detsad5.ucoz.ru/_pu/0/s21376879.jpg">
            <a:hlinkClick r:id="rId5" tgtFrame="&quot;_blank&quot;" tooltip="&quot;Нажмите, для просмотра в полном размере...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5143512"/>
            <a:ext cx="171196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Оттиск печатками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0" y="1571612"/>
            <a:ext cx="5429288" cy="47833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 Рисование пробками, печатками из картофеля  позволяет многократно изображать один и тот же предмет, составляя из его отпечатков самые разнообразные композиции. Ребенок прижимает печатку    к подушечке с краской и наносит оттиск на лист бумаги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03037">
            <a:off x="483639" y="4124442"/>
            <a:ext cx="2880000" cy="225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91879">
            <a:off x="586894" y="1725013"/>
            <a:ext cx="2880000" cy="203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539</TotalTime>
  <Words>409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Использование нетрадиционных техник рисования в развитии художественных навыков                  у детей раннего возраста   </vt:lpstr>
      <vt:lpstr>Слайд 2</vt:lpstr>
      <vt:lpstr>          Изобразительная деятельность с применением нетрадиционных материалов и техник позволяет детям быстро достичь желаемого результата способствует развитию у ребёнка:  </vt:lpstr>
      <vt:lpstr>Знакомя детей с нетрадиционными способами рисования, я определила следующие задачи:</vt:lpstr>
      <vt:lpstr>Пальцевая живопись – хэппинг</vt:lpstr>
      <vt:lpstr>Слайд 6</vt:lpstr>
      <vt:lpstr>ЗАДАНИЯ ДЛЯ РИСОВАНИЯ ПАЛЬЧИКАМИ</vt:lpstr>
      <vt:lpstr>                  Позднее я учу детей рисовать ладошками</vt:lpstr>
      <vt:lpstr>Оттиск печатками</vt:lpstr>
      <vt:lpstr>Тампование</vt:lpstr>
      <vt:lpstr>Рисование свечой</vt:lpstr>
      <vt:lpstr>Монотипия</vt:lpstr>
      <vt:lpstr>Кляксография</vt:lpstr>
      <vt:lpstr>Слайд 14</vt:lpstr>
    </vt:vector>
  </TitlesOfParts>
  <Company>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Admin</cp:lastModifiedBy>
  <cp:revision>60</cp:revision>
  <dcterms:created xsi:type="dcterms:W3CDTF">2012-07-25T10:15:00Z</dcterms:created>
  <dcterms:modified xsi:type="dcterms:W3CDTF">2020-10-12T11:00:25Z</dcterms:modified>
</cp:coreProperties>
</file>