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B5F55-775D-4C98-994C-C8C488646E52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DA204-382B-4E6F-A5CC-42965ADD4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65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A204-382B-4E6F-A5CC-42965ADD4CC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5D2B1D-7D49-456D-927F-6F6E2EA26BC5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1CAD17-AB47-44C9-AA55-AC7D9A944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1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8243232" cy="136815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«Знакомство детей </a:t>
            </a:r>
            <a:r>
              <a:rPr lang="ru-RU" sz="3200" b="1" dirty="0" smtClean="0">
                <a:ln w="5080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группы раннего возраста </a:t>
            </a:r>
            <a:r>
              <a:rPr lang="ru-RU" sz="3200" b="1" dirty="0" smtClean="0">
                <a:ln w="5080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народной </a:t>
            </a:r>
            <a:r>
              <a:rPr lang="ru-RU" sz="3200" b="1" dirty="0" err="1" smtClean="0">
                <a:ln w="5080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3200" b="1" dirty="0" smtClean="0">
                <a:ln w="5080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игрушкой»</a:t>
            </a:r>
          </a:p>
          <a:p>
            <a:pPr algn="ctr"/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47864" y="548680"/>
            <a:ext cx="4032448" cy="76470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indent="0" algn="ctr">
              <a:buNone/>
            </a:pPr>
            <a:r>
              <a:rPr lang="ru-RU" sz="1100" dirty="0" smtClean="0">
                <a:ln w="50800"/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Чайка»</a:t>
            </a:r>
            <a:endParaRPr lang="ru-RU" sz="1100" dirty="0">
              <a:ln w="50800"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shkola-tyr.ru/img/1-4/4-2/1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56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96" y="4646421"/>
            <a:ext cx="2194560" cy="206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razvivayka.com/derevo/big/big1285.jpg"/>
          <p:cNvPicPr/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7984" l="0" r="9983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060257" cy="1653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547936" y="1994580"/>
            <a:ext cx="8388424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50800"/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Информационно-творческий проект по поликультурному воспитанию</a:t>
            </a:r>
            <a:endParaRPr kumimoji="0" lang="ru-RU" sz="2800" b="1" i="0" u="none" strike="noStrike" kern="1200" cap="none" spc="0" normalizeH="0" baseline="0" noProof="0" dirty="0">
              <a:ln w="50800"/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992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774" y="4581128"/>
            <a:ext cx="568863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«Колокольчик</a:t>
            </a:r>
            <a:r>
              <a:rPr lang="ru-RU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</a:t>
            </a:r>
            <a:r>
              <a:rPr lang="ru-RU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и </a:t>
            </a:r>
            <a:r>
              <a:rPr lang="ru-RU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миша</a:t>
            </a:r>
            <a:r>
              <a:rPr lang="ru-RU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»</a:t>
            </a:r>
            <a:endParaRPr lang="ru-RU" sz="32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548680"/>
            <a:ext cx="7148264" cy="144016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32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Непосредственная образовательная 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32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http://www.razvivayka.com/derevo/big/big1285.jpg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60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16835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216604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Образовательная область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«Речевое развитие»</a:t>
            </a:r>
          </a:p>
          <a:p>
            <a:pPr marL="45720" indent="0" algn="just">
              <a:buNone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(интеграция образовательных областей: познавательное развитие, художественно-эстетическое развитие)</a:t>
            </a:r>
          </a:p>
        </p:txBody>
      </p:sp>
    </p:spTree>
    <p:extLst>
      <p:ext uri="{BB962C8B-B14F-4D97-AF65-F5344CB8AC3E}">
        <p14:creationId xmlns="" xmlns:p14="http://schemas.microsoft.com/office/powerpoint/2010/main" val="674804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0197" y="537824"/>
            <a:ext cx="4139952" cy="273630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Колокольчик на сучок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повесил мужичок.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колокольчику – медведь!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давай реветь, реветь, реветь…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«Дёрни, </a:t>
            </a:r>
            <a:r>
              <a:rPr lang="ru-RU" sz="2000" b="1" dirty="0" err="1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миша</a:t>
            </a: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b="1" dirty="0" err="1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шнурочек</a:t>
            </a:r>
            <a:endParaRPr lang="ru-RU" sz="2000" b="1" dirty="0" smtClean="0">
              <a:ln w="5080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услышишь мой звоночек – Дзинь»</a:t>
            </a:r>
            <a:endParaRPr lang="ru-RU" sz="2000" b="1" dirty="0">
              <a:ln w="5080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.MICROSOF-51A5FE\Рабочий стол\^^^^^^\DCIM\103___03\IMG_12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318" r="3295"/>
          <a:stretch/>
        </p:blipFill>
        <p:spPr bwMode="auto">
          <a:xfrm>
            <a:off x="6027079" y="399795"/>
            <a:ext cx="2786931" cy="3012362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.MICROSOF-51A5FE\Рабочий стол\^^^^^^\DCIM\103___03\IMG_11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09" r="16762"/>
          <a:stretch/>
        </p:blipFill>
        <p:spPr bwMode="auto">
          <a:xfrm>
            <a:off x="474322" y="3719090"/>
            <a:ext cx="2495851" cy="2488152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.MICROSOF-51A5FE\Рабочий стол\^^^^^^\DCIM\103___03\IMG_11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71" r="13517"/>
          <a:stretch/>
        </p:blipFill>
        <p:spPr bwMode="auto">
          <a:xfrm>
            <a:off x="3234961" y="3745790"/>
            <a:ext cx="2417159" cy="2461452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Admin.MICROSOF-51A5FE\Рабочий стол\^^^^^^\DCIM\103___03\IMG_12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21" t="10851" r="29196"/>
          <a:stretch/>
        </p:blipFill>
        <p:spPr bwMode="auto">
          <a:xfrm>
            <a:off x="6178323" y="3636621"/>
            <a:ext cx="2484445" cy="2525186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razvivayka.com/derevo/big/big1285.jpg"/>
          <p:cNvPicPr/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60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0" y="188640"/>
            <a:ext cx="1080120" cy="940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16191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0474" y="332656"/>
            <a:ext cx="7992888" cy="82495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Результат: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352" y="1268760"/>
            <a:ext cx="8208912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400" b="1" dirty="0" smtClean="0">
                <a:ln w="50800"/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50800"/>
                <a:latin typeface="Century Schoolbook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n w="50800"/>
                <a:latin typeface="Century Schoolbook" pitchFamily="18" charset="0"/>
                <a:cs typeface="Times New Roman" pitchFamily="18" charset="0"/>
              </a:rPr>
              <a:t>Положительные </a:t>
            </a:r>
            <a:r>
              <a:rPr lang="ru-RU" sz="2000" b="1" dirty="0">
                <a:ln w="50800"/>
                <a:latin typeface="Century Schoolbook" pitchFamily="18" charset="0"/>
                <a:cs typeface="Times New Roman" pitchFamily="18" charset="0"/>
              </a:rPr>
              <a:t>эмоции у детей.</a:t>
            </a:r>
          </a:p>
          <a:p>
            <a:pPr marL="534988" indent="-534988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b="1" dirty="0" smtClean="0">
                <a:ln w="50800"/>
                <a:latin typeface="Century Schoolbook" pitchFamily="18" charset="0"/>
                <a:cs typeface="Times New Roman" pitchFamily="18" charset="0"/>
              </a:rPr>
              <a:t>Радостное </a:t>
            </a:r>
            <a:r>
              <a:rPr lang="ru-RU" sz="2000" b="1" dirty="0">
                <a:ln w="50800"/>
                <a:latin typeface="Century Schoolbook" pitchFamily="18" charset="0"/>
                <a:cs typeface="Times New Roman" pitchFamily="18" charset="0"/>
              </a:rPr>
              <a:t>настроение от совместных игр </a:t>
            </a:r>
            <a:r>
              <a:rPr lang="ru-RU" sz="2000" b="1" dirty="0" smtClean="0">
                <a:ln w="50800"/>
                <a:latin typeface="Century Schoolbook" pitchFamily="18" charset="0"/>
                <a:cs typeface="Times New Roman" pitchFamily="18" charset="0"/>
              </a:rPr>
              <a:t>с родителями</a:t>
            </a:r>
            <a:r>
              <a:rPr lang="ru-RU" sz="2000" b="1" dirty="0">
                <a:ln w="50800"/>
                <a:latin typeface="Century Schoolbook" pitchFamily="18" charset="0"/>
                <a:cs typeface="Times New Roman" pitchFamily="18" charset="0"/>
              </a:rPr>
              <a:t>.</a:t>
            </a:r>
          </a:p>
          <a:p>
            <a:pPr marL="534988" indent="-534988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b="1" dirty="0" smtClean="0">
                <a:ln w="50800"/>
                <a:latin typeface="Century Schoolbook" pitchFamily="18" charset="0"/>
                <a:cs typeface="Times New Roman" pitchFamily="18" charset="0"/>
              </a:rPr>
              <a:t>Развитие </a:t>
            </a:r>
            <a:r>
              <a:rPr lang="ru-RU" sz="2000" b="1" dirty="0">
                <a:ln w="50800"/>
                <a:latin typeface="Century Schoolbook" pitchFamily="18" charset="0"/>
                <a:cs typeface="Times New Roman" pitchFamily="18" charset="0"/>
              </a:rPr>
              <a:t>у детей познавательной творческой  активности, речи, изобразительных и технических навыков.</a:t>
            </a:r>
          </a:p>
          <a:p>
            <a:pPr marL="534988" indent="-534988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b="1" dirty="0" smtClean="0">
                <a:ln w="50800"/>
                <a:latin typeface="Century Schoolbook" pitchFamily="18" charset="0"/>
                <a:cs typeface="Times New Roman" pitchFamily="18" charset="0"/>
              </a:rPr>
              <a:t>Эмоциональное </a:t>
            </a:r>
            <a:r>
              <a:rPr lang="ru-RU" sz="2000" b="1" dirty="0">
                <a:ln w="50800"/>
                <a:latin typeface="Century Schoolbook" pitchFamily="18" charset="0"/>
                <a:cs typeface="Times New Roman" pitchFamily="18" charset="0"/>
              </a:rPr>
              <a:t>восприятие ребёнком </a:t>
            </a:r>
            <a:r>
              <a:rPr lang="ru-RU" sz="2000" b="1" dirty="0" err="1">
                <a:ln w="50800"/>
                <a:latin typeface="Century Schoolbook" pitchFamily="18" charset="0"/>
                <a:cs typeface="Times New Roman" pitchFamily="18" charset="0"/>
              </a:rPr>
              <a:t>богородской</a:t>
            </a:r>
            <a:r>
              <a:rPr lang="ru-RU" sz="2000" b="1" dirty="0">
                <a:ln w="50800"/>
                <a:latin typeface="Century Schoolbook" pitchFamily="18" charset="0"/>
                <a:cs typeface="Times New Roman" pitchFamily="18" charset="0"/>
              </a:rPr>
              <a:t> игрушки и бережное отношение к ней.</a:t>
            </a:r>
          </a:p>
        </p:txBody>
      </p:sp>
      <p:pic>
        <p:nvPicPr>
          <p:cNvPr id="4" name="Picture 2" descr="C:\Users\User\Desktop\foto_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22" y="4509120"/>
            <a:ext cx="2760307" cy="2070230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2498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1115616" y="692696"/>
            <a:ext cx="6912768" cy="93607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Педагогическая</a:t>
            </a:r>
            <a:r>
              <a:rPr lang="ru-RU" sz="44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цель:</a:t>
            </a:r>
            <a:endParaRPr lang="ru-RU" sz="44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539552" y="1988840"/>
            <a:ext cx="8064896" cy="172819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800" b="1" dirty="0" smtClean="0">
                <a:ln w="50800"/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Осуществление единства воспитательного воздействия семьи и ДОУ в поликультурном воспитании детей.</a:t>
            </a:r>
            <a:endParaRPr lang="ru-RU" sz="2800" b="1" dirty="0">
              <a:ln w="50800"/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toys-best.ru/published/publicdata/TOYSBESTTOYZ44/attachments/SC/products_pictures/bogorodskaya-igrushka-mishka_ua9j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167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29228"/>
            <a:ext cx="2174240" cy="25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015" l="2946" r="9982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56281"/>
            <a:ext cx="2934193" cy="2049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68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238442"/>
            <a:ext cx="2678379" cy="2200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903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953706"/>
            <a:ext cx="8208911" cy="1152129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Подготовительный </a:t>
            </a:r>
          </a:p>
          <a:p>
            <a:pPr marL="360363" algn="just"/>
            <a:r>
              <a:rPr lang="ru-RU" sz="2000" dirty="0" smtClean="0">
                <a:latin typeface="Century Schoolbook" pitchFamily="18" charset="0"/>
                <a:cs typeface="Times New Roman" pitchFamily="18" charset="0"/>
              </a:rPr>
              <a:t>Изучение, подбор материалов, разработка плана тематической недели, сочинение </a:t>
            </a:r>
            <a:r>
              <a:rPr lang="ru-RU" sz="2000" dirty="0" err="1" smtClean="0">
                <a:latin typeface="Century Schoolbook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latin typeface="Century Schoolbook" pitchFamily="18" charset="0"/>
                <a:cs typeface="Times New Roman" pitchFamily="18" charset="0"/>
              </a:rPr>
              <a:t>, составление конспектов.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75351" cy="79208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Этапы</a:t>
            </a: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 проекта: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</a:br>
            <a:endParaRPr lang="ru-RU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" name="Рисунок 5" descr="http://www.toys-best.ru/published/publicdata/TOYSBESTTOYZ44/attachments/SC/products_pictures/bogorodskaya-igrushka-zaichik-s_r09u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667" b="64500" l="6484" r="9251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375"/>
          <a:stretch/>
        </p:blipFill>
        <p:spPr bwMode="auto">
          <a:xfrm>
            <a:off x="5436096" y="3581870"/>
            <a:ext cx="3243064" cy="2943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581871"/>
            <a:ext cx="518457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Основной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  <a:p>
            <a:pPr marL="360363">
              <a:spcBef>
                <a:spcPts val="600"/>
              </a:spcBef>
            </a:pPr>
            <a:r>
              <a:rPr lang="ru-RU" sz="2000" dirty="0" smtClean="0">
                <a:latin typeface="Century Schoolbook" pitchFamily="18" charset="0"/>
              </a:rPr>
              <a:t>Проведение </a:t>
            </a:r>
            <a:r>
              <a:rPr lang="ru-RU" sz="2000" dirty="0">
                <a:latin typeface="Century Schoolbook" pitchFamily="18" charset="0"/>
              </a:rPr>
              <a:t>тематической недели.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869160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Заключительный </a:t>
            </a:r>
          </a:p>
          <a:p>
            <a:pPr marL="360363" indent="-95250">
              <a:spcBef>
                <a:spcPts val="600"/>
              </a:spcBef>
            </a:pPr>
            <a:r>
              <a:rPr lang="ru-RU" sz="2000" dirty="0" smtClean="0">
                <a:latin typeface="Century Schoolbook" pitchFamily="18" charset="0"/>
                <a:cs typeface="Times New Roman" pitchFamily="18" charset="0"/>
              </a:rPr>
              <a:t> Презентация </a:t>
            </a:r>
            <a:r>
              <a:rPr lang="ru-RU" sz="2000" dirty="0">
                <a:latin typeface="Century Schoolbook" pitchFamily="18" charset="0"/>
                <a:cs typeface="Times New Roman" pitchFamily="18" charset="0"/>
              </a:rPr>
              <a:t>проекта.  </a:t>
            </a:r>
          </a:p>
        </p:txBody>
      </p:sp>
    </p:spTree>
    <p:extLst>
      <p:ext uri="{BB962C8B-B14F-4D97-AF65-F5344CB8AC3E}">
        <p14:creationId xmlns="" xmlns:p14="http://schemas.microsoft.com/office/powerpoint/2010/main" val="2883268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87624" y="332656"/>
            <a:ext cx="6984776" cy="1544637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Выставка</a:t>
            </a:r>
          </a:p>
          <a:p>
            <a:pPr marL="45720" indent="0" algn="ctr">
              <a:buNone/>
            </a:pP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«Богородская игрушка»</a:t>
            </a:r>
            <a:endParaRPr lang="ru-RU" sz="32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.MICROSOF-51A5FE\Рабочий стол\^^^^^^\DCIM\103___03\IMG_11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120" b="28730"/>
          <a:stretch/>
        </p:blipFill>
        <p:spPr bwMode="auto">
          <a:xfrm>
            <a:off x="2771800" y="4515035"/>
            <a:ext cx="3354678" cy="2088000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027" name="Picture 3" descr="C:\Documents and Settings\Admin.MICROSOF-51A5FE\Рабочий стол\^^^^^^\DCIM\103___03\IMG_11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74" b="22347"/>
          <a:stretch/>
        </p:blipFill>
        <p:spPr bwMode="auto">
          <a:xfrm>
            <a:off x="676618" y="1988840"/>
            <a:ext cx="3024336" cy="2086284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028" name="Picture 4" descr="C:\Documents and Settings\Admin.MICROSOF-51A5FE\Рабочий стол\^^^^^^\DCIM\103___03\IMG_11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85" b="27010"/>
          <a:stretch/>
        </p:blipFill>
        <p:spPr bwMode="auto">
          <a:xfrm>
            <a:off x="5220072" y="2014536"/>
            <a:ext cx="3319315" cy="2060588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8" y="4811261"/>
            <a:ext cx="1502704" cy="1758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4750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11560" y="548680"/>
            <a:ext cx="7570361" cy="1223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Консультация</a:t>
            </a: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для родителей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2050" name="Picture 2" descr="C:\Documents and Settings\Admin.MICROSOF-51A5FE\Рабочий стол\^^^^^^\DCIM\103___03\IMG_11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7"/>
          <a:stretch/>
        </p:blipFill>
        <p:spPr bwMode="auto">
          <a:xfrm>
            <a:off x="755576" y="1611299"/>
            <a:ext cx="2930015" cy="2336461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2051" name="Picture 3" descr="C:\Documents and Settings\Admin.MICROSOF-51A5FE\Рабочий стол\^^^^^^\DCIM\103___03\IMG_1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61" y="4275257"/>
            <a:ext cx="3168352" cy="2376264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2052" name="Picture 4" descr="C:\Documents and Settings\Admin.MICROSOF-51A5FE\Рабочий стол\^^^^^^\DCIM\103___03\IMG_1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73198"/>
            <a:ext cx="3120000" cy="2340000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746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72" y="4491281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7707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-252536" y="260648"/>
            <a:ext cx="8712968" cy="1328737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207008" lvl="4" indent="0" algn="ctr">
              <a:buNone/>
            </a:pPr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 игра в «Богородскую игрушку» детей и родителей</a:t>
            </a:r>
            <a:endParaRPr lang="ru-RU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.MICROSOF-51A5FE\Рабочий стол\^^^^^^\DCIM\103___03\IMG_1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68" y="4077072"/>
            <a:ext cx="3211624" cy="2408719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3075" name="Picture 3" descr="C:\Documents and Settings\Admin.MICROSOF-51A5FE\Рабочий стол\^^^^^^\DCIM\103___03\IMG_11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56" r="30237"/>
          <a:stretch/>
        </p:blipFill>
        <p:spPr bwMode="auto">
          <a:xfrm>
            <a:off x="6660232" y="1430175"/>
            <a:ext cx="2202454" cy="3491183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3076" name="Picture 4" descr="C:\Documents and Settings\Admin.MICROSOF-51A5FE\Рабочий стол\^^^^^^\DCIM\103___03\IMG_11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36" r="33699"/>
          <a:stretch/>
        </p:blipFill>
        <p:spPr bwMode="auto">
          <a:xfrm>
            <a:off x="299313" y="1385849"/>
            <a:ext cx="2260622" cy="3491183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66771" y="1556792"/>
            <a:ext cx="4004074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150000"/>
              </a:lnSpc>
              <a:buFont typeface="Georgia" pitchFamily="18" charset="0"/>
              <a:buNone/>
            </a:pPr>
            <a: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Курочки-хохлаточки</a:t>
            </a:r>
            <a:b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Зёрнышки клюют (</a:t>
            </a:r>
            <a:r>
              <a:rPr lang="ru-RU" sz="1800" dirty="0" err="1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клю-клю</a:t>
            </a:r>
            <a: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Курочки-</a:t>
            </a:r>
            <a:r>
              <a:rPr lang="ru-RU" sz="1800" dirty="0" err="1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хохлатушки</a:t>
            </a:r>
            <a: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Яичко принесут…</a:t>
            </a:r>
            <a:b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</a:br>
            <a: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Кирюшеньке</a:t>
            </a:r>
            <a:r>
              <a:rPr lang="ru-RU" sz="1800" dirty="0" smtClean="0">
                <a:ln w="50800"/>
                <a:solidFill>
                  <a:schemeClr val="tx1"/>
                </a:solidFill>
                <a:effectLst/>
                <a:latin typeface="Century Schoolbook" pitchFamily="18" charset="0"/>
                <a:cs typeface="Times New Roman" pitchFamily="18" charset="0"/>
              </a:rPr>
              <a:t>, Сашеньке и т.д.) </a:t>
            </a:r>
            <a:endParaRPr lang="ru-RU" sz="1800" dirty="0">
              <a:ln w="50800"/>
              <a:solidFill>
                <a:schemeClr val="tx1"/>
              </a:solidFill>
              <a:effectLst/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201950"/>
            <a:ext cx="989175" cy="14417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613" b="89785" l="1880" r="966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98" y="5219269"/>
            <a:ext cx="1793310" cy="1253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1538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2175302" y="4658345"/>
            <a:ext cx="3384376" cy="219965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Мишки кашку кушают,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Мишки сказку слушают….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 длится без конца-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Глядь, тарелочка пуста.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(Всё съели!)</a:t>
            </a:r>
            <a:endParaRPr lang="ru-RU" sz="2000" b="1" dirty="0">
              <a:ln w="5080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.MICROSOF-51A5FE\Рабочий стол\^^^^^^\DCIM\103___03\IMG_11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44" r="15963" b="14367"/>
          <a:stretch/>
        </p:blipFill>
        <p:spPr bwMode="auto">
          <a:xfrm>
            <a:off x="467544" y="1137501"/>
            <a:ext cx="2808312" cy="3267863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4099" name="Picture 3" descr="C:\Documents and Settings\Admin.MICROSOF-51A5FE\Рабочий стол\^^^^^^\DCIM\103___03\IMG_12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02" r="42607" b="27307"/>
          <a:stretch/>
        </p:blipFill>
        <p:spPr bwMode="auto">
          <a:xfrm>
            <a:off x="5724128" y="1844824"/>
            <a:ext cx="2546243" cy="3276000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0" y="260648"/>
            <a:ext cx="9036496" cy="1328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7008" lvl="4" indent="0" algn="ctr">
              <a:buFont typeface="Georgia" pitchFamily="18" charset="0"/>
              <a:buNone/>
            </a:pPr>
            <a:r>
              <a:rPr lang="ru-RU" sz="2800" b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 игра в «Богородскую игрушку» детей и родителей</a:t>
            </a:r>
            <a:endParaRPr lang="ru-RU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50293000_2bi144 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875" b="98750" l="10000" r="9687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3518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1131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1840" y="4371975"/>
            <a:ext cx="60121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«Подарим мишке молоточек»</a:t>
            </a:r>
            <a:endParaRPr lang="ru-RU" sz="32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476672"/>
            <a:ext cx="7993063" cy="136815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Непосредственная образовательная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76328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Образовательная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область</a:t>
            </a:r>
          </a:p>
          <a:p>
            <a:pPr marL="45720" indent="0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«Художественно-эстетическое </a:t>
            </a: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развитие»</a:t>
            </a:r>
          </a:p>
          <a:p>
            <a:pPr marL="45720" indent="0" algn="just">
              <a:buNone/>
            </a:pP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(интеграция областей: познавательное развитие, речевое развитие)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8015" l="2946" r="9982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3456384" cy="2414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4708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3960440" cy="176137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сидишь медведь без дела!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 работать надоело?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тебе мой молоток,</a:t>
            </a:r>
          </a:p>
          <a:p>
            <a:pPr marL="45720" indent="0" algn="ctr">
              <a:buNone/>
            </a:pPr>
            <a:r>
              <a:rPr lang="ru-RU" sz="20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Поработай-ка, дружок! </a:t>
            </a:r>
            <a:endParaRPr lang="ru-RU" sz="2000" b="1" dirty="0">
              <a:ln w="5080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.MICROSOF-51A5FE\Рабочий стол\^^^^^^\DCIM\103___03\IMG_12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79" r="8923"/>
          <a:stretch/>
        </p:blipFill>
        <p:spPr bwMode="auto">
          <a:xfrm>
            <a:off x="5509625" y="332656"/>
            <a:ext cx="2972345" cy="3240360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.MICROSOF-51A5FE\Рабочий стол\^^^^^^\DCIM\103___03\IMG_1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5125"/>
            <a:ext cx="3511296" cy="2633472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.MICROSOF-51A5FE\Рабочий стол\^^^^^^\DCIM\103___03\IMG_11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8" r="12666"/>
          <a:stretch/>
        </p:blipFill>
        <p:spPr bwMode="auto">
          <a:xfrm>
            <a:off x="5385362" y="4005064"/>
            <a:ext cx="3220872" cy="2633472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622" b="89888" l="1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10" y="4437112"/>
            <a:ext cx="1960072" cy="2616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2651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736</TotalTime>
  <Words>266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  <vt:variant>
        <vt:lpstr>Произвольные показы</vt:lpstr>
      </vt:variant>
      <vt:variant>
        <vt:i4>1</vt:i4>
      </vt:variant>
    </vt:vector>
  </HeadingPairs>
  <TitlesOfParts>
    <vt:vector size="14" baseType="lpstr">
      <vt:lpstr>Воздушный поток</vt:lpstr>
      <vt:lpstr>Муниципальное дошкольное образовательное учреждение «Детский сад Чайка»</vt:lpstr>
      <vt:lpstr>Педагогическая цель:</vt:lpstr>
      <vt:lpstr>Этапы проекта: </vt:lpstr>
      <vt:lpstr>Слайд 4</vt:lpstr>
      <vt:lpstr>Консультация для родителей</vt:lpstr>
      <vt:lpstr>Слайд 6</vt:lpstr>
      <vt:lpstr>Слайд 7</vt:lpstr>
      <vt:lpstr>«Подарим мишке молоточек»</vt:lpstr>
      <vt:lpstr>Слайд 9</vt:lpstr>
      <vt:lpstr>«Колокольчик и миша»</vt:lpstr>
      <vt:lpstr>Слайд 11</vt:lpstr>
      <vt:lpstr>Слайд 12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46</cp:revision>
  <dcterms:created xsi:type="dcterms:W3CDTF">2014-03-26T13:35:17Z</dcterms:created>
  <dcterms:modified xsi:type="dcterms:W3CDTF">2020-10-12T10:59:16Z</dcterms:modified>
</cp:coreProperties>
</file>