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6" r:id="rId3"/>
    <p:sldId id="263" r:id="rId4"/>
    <p:sldId id="264" r:id="rId5"/>
    <p:sldId id="271" r:id="rId6"/>
    <p:sldId id="272" r:id="rId7"/>
    <p:sldId id="265" r:id="rId8"/>
    <p:sldId id="266" r:id="rId9"/>
    <p:sldId id="279" r:id="rId10"/>
    <p:sldId id="280" r:id="rId11"/>
    <p:sldId id="281" r:id="rId12"/>
    <p:sldId id="282" r:id="rId13"/>
    <p:sldId id="285" r:id="rId14"/>
    <p:sldId id="286" r:id="rId15"/>
    <p:sldId id="261" r:id="rId16"/>
    <p:sldId id="262" r:id="rId17"/>
    <p:sldId id="277" r:id="rId18"/>
    <p:sldId id="278" r:id="rId19"/>
    <p:sldId id="267" r:id="rId20"/>
    <p:sldId id="268" r:id="rId21"/>
    <p:sldId id="275" r:id="rId22"/>
    <p:sldId id="276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6699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0" autoAdjust="0"/>
    <p:restoredTop sz="90929"/>
  </p:normalViewPr>
  <p:slideViewPr>
    <p:cSldViewPr>
      <p:cViewPr varScale="1">
        <p:scale>
          <a:sx n="80" d="100"/>
          <a:sy n="80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67EE11-05F6-4AE7-B7A1-E0D063D9A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B25-CB86-4EA0-A9F7-BEAC03A03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0641-DBA1-4C71-A033-8C68D4531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907DC3-529B-43D7-8E51-E64D0A65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DCC2-9807-4D08-A768-1FE6BCFD2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F7CD-1F13-4546-A3A2-04E51E5B6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FC0CDF-430F-4E5E-8E4C-5DC5114918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2382-590D-4443-B381-B1130B543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A4AE8-476F-4A63-9FD1-F30093988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08E5-2E21-4025-9BCB-852EE2AF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DD3BC-7AF5-47A4-990E-F317EF6715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3CE0EC-F54C-41ED-A7D7-31071F129A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772816"/>
            <a:ext cx="86868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/>
              <a:t>Домашние   животные</a:t>
            </a:r>
            <a:br>
              <a:rPr lang="ru-RU" sz="4800" dirty="0" smtClean="0"/>
            </a:br>
            <a:r>
              <a:rPr lang="ru-RU" sz="4800" dirty="0" smtClean="0"/>
              <a:t>и</a:t>
            </a:r>
            <a:br>
              <a:rPr lang="ru-RU" sz="4800" dirty="0" smtClean="0"/>
            </a:br>
            <a:r>
              <a:rPr lang="ru-RU" sz="4800" dirty="0" smtClean="0"/>
              <a:t>птицы</a:t>
            </a:r>
            <a:endParaRPr lang="ru-RU" sz="48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auto">
          <a:xfrm flipH="1">
            <a:off x="4427984" y="533400"/>
            <a:ext cx="4248472" cy="1511300"/>
          </a:xfrm>
          <a:prstGeom prst="cloudCallout">
            <a:avLst>
              <a:gd name="adj1" fmla="val 50929"/>
              <a:gd name="adj2" fmla="val 7405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 dirty="0" err="1">
                <a:latin typeface="Arial" charset="0"/>
              </a:rPr>
              <a:t>ме-е-е</a:t>
            </a:r>
            <a:endParaRPr lang="ru-RU" sz="4400" dirty="0">
              <a:latin typeface="Arial" charset="0"/>
            </a:endParaRPr>
          </a:p>
        </p:txBody>
      </p:sp>
      <p:pic>
        <p:nvPicPr>
          <p:cNvPr id="2050" name="Picture 2" descr="D:\ПРЕЗЕНТАЦИИ ДЛЯ ЗАНЯТИЙ И УРОКОВ\КАРТИНКИ НА ЛЕКСИЧЕСКИЕ ТЕМЫ(cканированные фотографии)\ФОТОГРАФИИ ДОМ. ЖИВ. И ПТИЦЫ\File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5662031" cy="4325565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ndAc>
      <p:stSnd>
        <p:snd r:embed="rId2" name="Goat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6002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0000" b="1" dirty="0">
                <a:solidFill>
                  <a:srgbClr val="336600"/>
                </a:solidFill>
                <a:latin typeface="Arial" charset="0"/>
              </a:rPr>
              <a:t>ЛОШАДЬ </a:t>
            </a:r>
            <a:r>
              <a:rPr lang="ru-RU" sz="10000" b="1" dirty="0" smtClean="0">
                <a:solidFill>
                  <a:srgbClr val="336600"/>
                </a:solidFill>
                <a:latin typeface="Arial" charset="0"/>
              </a:rPr>
              <a:t>РЖЁТ</a:t>
            </a:r>
            <a:endParaRPr lang="ru-RU" sz="10000" b="1" dirty="0">
              <a:solidFill>
                <a:srgbClr val="336600"/>
              </a:solidFill>
              <a:latin typeface="Arial" charset="0"/>
            </a:endParaRPr>
          </a:p>
        </p:txBody>
      </p:sp>
    </p:spTree>
  </p:cSld>
  <p:clrMapOvr>
    <a:masterClrMapping/>
  </p:clrMapOvr>
  <p:transition advTm="3000">
    <p:sndAc>
      <p:stSnd>
        <p:snd r:embed="rId2" name="ko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 flipH="1">
            <a:off x="381000" y="304800"/>
            <a:ext cx="2590800" cy="1371600"/>
          </a:xfrm>
          <a:prstGeom prst="cloudCallout">
            <a:avLst>
              <a:gd name="adj1" fmla="val -66484"/>
              <a:gd name="adj2" fmla="val 81362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 dirty="0">
                <a:latin typeface="Arial" charset="0"/>
              </a:rPr>
              <a:t>иго-го</a:t>
            </a:r>
          </a:p>
        </p:txBody>
      </p:sp>
      <p:pic>
        <p:nvPicPr>
          <p:cNvPr id="3074" name="Picture 2" descr="D:\ПРЕЗЕНТАЦИИ ДЛЯ ЗАНЯТИЙ И УРОКОВ\КАРТИНКИ НА ЛЕКСИЧЕСКИЕ ТЕМЫ(cканированные фотографии)\ФОТОГРАФИИ ДОМ. ЖИВ. И ПТИЦЫ\File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5957" y="2276872"/>
            <a:ext cx="6378043" cy="4581128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ndAc>
      <p:stSnd>
        <p:snd r:embed="rId2" name="hor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16764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0000" b="1" dirty="0">
                <a:solidFill>
                  <a:srgbClr val="336600"/>
                </a:solidFill>
                <a:latin typeface="Arial" charset="0"/>
              </a:rPr>
              <a:t>ОСЁЛ КРИЧИТ</a:t>
            </a:r>
          </a:p>
        </p:txBody>
      </p:sp>
    </p:spTree>
  </p:cSld>
  <p:clrMapOvr>
    <a:masterClrMapping/>
  </p:clrMapOvr>
  <p:transition advTm="3000">
    <p:sndAc>
      <p:stSnd>
        <p:snd r:embed="rId2" name="osel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5638800" y="533400"/>
            <a:ext cx="3168650" cy="1511300"/>
          </a:xfrm>
          <a:prstGeom prst="cloudCallout">
            <a:avLst>
              <a:gd name="adj1" fmla="val -62475"/>
              <a:gd name="adj2" fmla="val 8613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 dirty="0" err="1">
                <a:latin typeface="Arial" charset="0"/>
              </a:rPr>
              <a:t>иа-иа</a:t>
            </a:r>
            <a:endParaRPr lang="ru-RU" sz="4400" dirty="0">
              <a:latin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871369"/>
            <a:ext cx="4787577" cy="492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sndAc>
      <p:stSnd>
        <p:snd r:embed="rId2" name="donkey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0000" b="1" dirty="0">
                <a:solidFill>
                  <a:srgbClr val="336600"/>
                </a:solidFill>
                <a:latin typeface="Arial" charset="0"/>
              </a:rPr>
              <a:t>КУРИЦА КУДАХЧЕТ</a:t>
            </a:r>
          </a:p>
        </p:txBody>
      </p:sp>
    </p:spTree>
  </p:cSld>
  <p:clrMapOvr>
    <a:masterClrMapping/>
  </p:clrMapOvr>
  <p:transition advTm="4000">
    <p:sndAc>
      <p:stSnd>
        <p:snd r:embed="rId2" name="kuric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 flipH="1">
            <a:off x="4572000" y="381000"/>
            <a:ext cx="3744416" cy="1511300"/>
          </a:xfrm>
          <a:prstGeom prst="cloudCallout">
            <a:avLst>
              <a:gd name="adj1" fmla="val 14336"/>
              <a:gd name="adj2" fmla="val 9222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 dirty="0" err="1" smtClean="0">
                <a:latin typeface="Arial" charset="0"/>
              </a:rPr>
              <a:t>ко-ко-ко</a:t>
            </a:r>
            <a:endParaRPr lang="ru-RU" sz="4400" dirty="0">
              <a:latin typeface="Arial" charset="0"/>
            </a:endParaRPr>
          </a:p>
        </p:txBody>
      </p:sp>
      <p:pic>
        <p:nvPicPr>
          <p:cNvPr id="8199" name="Picture 7" descr="D:\ПРЕЗЕНТАЦИИ ДЛЯ ЗАНЯТИЙ И УРОКОВ\КАРТИНКИ НА ЛЕКСИЧЕСКИЕ ТЕМЫ(cканированные фотографии)\ФОТОГРАФИИ ДОМ. ЖИВ. И ПТИЦЫ\File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6084168" cy="411797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ndAc>
      <p:stSnd>
        <p:snd r:embed="rId2" name="chicken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144780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0000" b="1" dirty="0">
                <a:solidFill>
                  <a:srgbClr val="336600"/>
                </a:solidFill>
                <a:latin typeface="Arial" charset="0"/>
              </a:rPr>
              <a:t>ПЕТУХ </a:t>
            </a:r>
            <a:r>
              <a:rPr lang="ru-RU" sz="10000" b="1" dirty="0" smtClean="0">
                <a:solidFill>
                  <a:srgbClr val="336600"/>
                </a:solidFill>
                <a:latin typeface="Arial" charset="0"/>
              </a:rPr>
              <a:t>КУКАРЕКАЕТ</a:t>
            </a:r>
            <a:endParaRPr lang="ru-RU" sz="10000" b="1" dirty="0">
              <a:solidFill>
                <a:srgbClr val="336600"/>
              </a:solidFill>
              <a:latin typeface="Arial" charset="0"/>
            </a:endParaRPr>
          </a:p>
        </p:txBody>
      </p:sp>
    </p:spTree>
  </p:cSld>
  <p:clrMapOvr>
    <a:masterClrMapping/>
  </p:clrMapOvr>
  <p:transition advTm="3000">
    <p:sndAc>
      <p:stSnd>
        <p:snd r:embed="rId2" name="petuh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499992" y="260648"/>
            <a:ext cx="4644008" cy="1368151"/>
          </a:xfrm>
          <a:prstGeom prst="cloudCallout">
            <a:avLst>
              <a:gd name="adj1" fmla="val -35033"/>
              <a:gd name="adj2" fmla="val 99199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 dirty="0">
                <a:latin typeface="Arial" charset="0"/>
              </a:rPr>
              <a:t>ку-ка-ре-ку</a:t>
            </a:r>
          </a:p>
        </p:txBody>
      </p:sp>
      <p:pic>
        <p:nvPicPr>
          <p:cNvPr id="6" name="Picture 2" descr="ro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3917950" cy="4200525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ndAc>
      <p:stSnd>
        <p:snd r:embed="rId2" name="rooster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5240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0000" b="1" dirty="0">
                <a:solidFill>
                  <a:srgbClr val="336600"/>
                </a:solidFill>
                <a:latin typeface="Arial" charset="0"/>
              </a:rPr>
              <a:t>ЦЫПЛЕНОК ПИЩИТ</a:t>
            </a:r>
          </a:p>
        </p:txBody>
      </p:sp>
    </p:spTree>
  </p:cSld>
  <p:clrMapOvr>
    <a:masterClrMapping/>
  </p:clrMapOvr>
  <p:transition advTm="3000">
    <p:sndAc>
      <p:stSnd>
        <p:snd r:embed="rId2" name="cip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130425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0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Arial" charset="0"/>
              </a:rPr>
              <a:t>КАК</a:t>
            </a:r>
            <a:r>
              <a:rPr lang="ru-RU" sz="6000" b="1" dirty="0">
                <a:ln>
                  <a:solidFill>
                    <a:schemeClr val="accent6"/>
                  </a:solidFill>
                </a:ln>
                <a:solidFill>
                  <a:srgbClr val="336600"/>
                </a:solidFill>
                <a:latin typeface="Arial" charset="0"/>
              </a:rPr>
              <a:t> </a:t>
            </a:r>
            <a:r>
              <a:rPr lang="en-US" sz="6000" b="1" dirty="0">
                <a:ln>
                  <a:solidFill>
                    <a:schemeClr val="accent6"/>
                  </a:solidFill>
                </a:ln>
                <a:solidFill>
                  <a:srgbClr val="336600"/>
                </a:solidFill>
                <a:latin typeface="Arial" charset="0"/>
              </a:rPr>
              <a:t>  </a:t>
            </a:r>
            <a:r>
              <a:rPr lang="en-US" sz="6000" b="1" dirty="0">
                <a:solidFill>
                  <a:srgbClr val="336600"/>
                </a:solidFill>
                <a:latin typeface="Arial" charset="0"/>
              </a:rPr>
              <a:t> </a:t>
            </a:r>
            <a:r>
              <a:rPr lang="en-US" sz="8000" b="1" dirty="0">
                <a:solidFill>
                  <a:srgbClr val="336600"/>
                </a:solidFill>
                <a:latin typeface="Arial" charset="0"/>
              </a:rPr>
              <a:t>                            </a:t>
            </a:r>
            <a:r>
              <a:rPr lang="ru-RU" sz="54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Arial" charset="0"/>
              </a:rPr>
              <a:t>ГОВОРЯТ </a:t>
            </a:r>
            <a:endParaRPr lang="en-US" sz="5400" b="1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Arial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Arial" charset="0"/>
              </a:rPr>
              <a:t>ЖИВОТНЫЕ</a:t>
            </a:r>
            <a:r>
              <a:rPr lang="ru-RU" sz="54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Arial" charset="0"/>
              </a:rPr>
              <a:t>?</a:t>
            </a:r>
          </a:p>
        </p:txBody>
      </p:sp>
      <p:pic>
        <p:nvPicPr>
          <p:cNvPr id="2055" name="Picture 7" descr="D:\ПРЕЗЕНТАЦИИ ДЛЯ ЗАНЯТИЙ И УРОКОВ\КАРТИНКИ НА ЛЕКСИЧЕСКИЕ ТЕМЫ(cканированные фотографии)\ФОТОГРАФИИ ДОМ. ЖИВ. И ПТИЦЫ\File0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97152"/>
            <a:ext cx="1368152" cy="1728192"/>
          </a:xfrm>
          <a:prstGeom prst="rect">
            <a:avLst/>
          </a:prstGeom>
          <a:noFill/>
        </p:spPr>
      </p:pic>
      <p:pic>
        <p:nvPicPr>
          <p:cNvPr id="2057" name="Picture 9" descr="D:\ПРЕЗЕНТАЦИИ ДЛЯ ЗАНЯТИЙ И УРОКОВ\КАРТИНКИ НА ЛЕКСИЧЕСКИЕ ТЕМЫ(cканированные фотографии)\ФОТОГРАФИИ ДОМ. ЖИВ. И ПТИЦЫ\File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332657"/>
            <a:ext cx="2952327" cy="201622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sndAc>
      <p:stSnd>
        <p:snd r:embed="rId2" name="kak_sl1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4724400" y="533400"/>
            <a:ext cx="3810000" cy="1447800"/>
          </a:xfrm>
          <a:prstGeom prst="cloudCallout">
            <a:avLst>
              <a:gd name="adj1" fmla="val -64500"/>
              <a:gd name="adj2" fmla="val 112389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пи-пи-пи</a:t>
            </a:r>
          </a:p>
        </p:txBody>
      </p:sp>
      <p:pic>
        <p:nvPicPr>
          <p:cNvPr id="14342" name="Picture 6" descr="D:\ПРЕЗЕНТАЦИИ ДЛЯ ЗАНЯТИЙ И УРОКОВ\КАРТИНКИ НА ЛЕКСИЧЕСКИЕ ТЕМЫ(cканированные фотографии)\ФОТОГРАФИИ ДОМ. ЖИВ. И ПТИЦЫ\File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5995987" cy="4294187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ndAc>
      <p:stSnd>
        <p:snd r:embed="rId2" name="ch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477963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0000" b="1" dirty="0">
                <a:solidFill>
                  <a:srgbClr val="336600"/>
                </a:solidFill>
                <a:latin typeface="Arial" charset="0"/>
              </a:rPr>
              <a:t>ГУСЬ ГОГОЧЕТ</a:t>
            </a:r>
          </a:p>
        </p:txBody>
      </p:sp>
    </p:spTree>
  </p:cSld>
  <p:clrMapOvr>
    <a:masterClrMapping/>
  </p:clrMapOvr>
  <p:transition advTm="3000">
    <p:sndAc>
      <p:stSnd>
        <p:snd r:embed="rId2" name="gu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 flipH="1">
            <a:off x="755576" y="381000"/>
            <a:ext cx="3600400" cy="1511300"/>
          </a:xfrm>
          <a:prstGeom prst="cloudCallout">
            <a:avLst>
              <a:gd name="adj1" fmla="val -31876"/>
              <a:gd name="adj2" fmla="val 10472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 dirty="0">
                <a:latin typeface="Arial" charset="0"/>
              </a:rPr>
              <a:t>га-га-га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300999"/>
            <a:ext cx="4499993" cy="55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sndAc>
      <p:stSnd>
        <p:snd r:embed="rId2" name="GOOS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6764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0000" b="1" dirty="0">
                <a:solidFill>
                  <a:srgbClr val="336600"/>
                </a:solidFill>
                <a:latin typeface="Arial" charset="0"/>
              </a:rPr>
              <a:t>УТКА КРЯКАЕТ</a:t>
            </a:r>
          </a:p>
        </p:txBody>
      </p:sp>
    </p:spTree>
  </p:cSld>
  <p:clrMapOvr>
    <a:masterClrMapping/>
  </p:clrMapOvr>
  <p:transition advTm="3000">
    <p:sndAc>
      <p:stSnd>
        <p:snd r:embed="rId2" name="utk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 flipH="1">
            <a:off x="395536" y="533400"/>
            <a:ext cx="3600400" cy="1511300"/>
          </a:xfrm>
          <a:prstGeom prst="cloudCallout">
            <a:avLst>
              <a:gd name="adj1" fmla="val -59524"/>
              <a:gd name="adj2" fmla="val 117538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 dirty="0">
                <a:latin typeface="Arial" charset="0"/>
              </a:rPr>
              <a:t>кря-кря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8129" y="2360984"/>
            <a:ext cx="5115871" cy="449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sndAc>
      <p:stSnd>
        <p:snd r:embed="rId2" name="du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0000" b="1" dirty="0">
                <a:solidFill>
                  <a:srgbClr val="336600"/>
                </a:solidFill>
                <a:latin typeface="Arial" charset="0"/>
              </a:rPr>
              <a:t>КОШКА МЯУКАЕТ</a:t>
            </a:r>
          </a:p>
        </p:txBody>
      </p:sp>
    </p:spTree>
  </p:cSld>
  <p:clrMapOvr>
    <a:masterClrMapping/>
  </p:clrMapOvr>
  <p:transition advTm="4000">
    <p:sndAc>
      <p:stSnd>
        <p:snd r:embed="rId2" name="koshk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3"/>
          <p:cNvSpPr>
            <a:spLocks noChangeArrowheads="1"/>
          </p:cNvSpPr>
          <p:nvPr/>
        </p:nvSpPr>
        <p:spPr bwMode="auto">
          <a:xfrm flipH="1">
            <a:off x="381000" y="609600"/>
            <a:ext cx="3708400" cy="1511300"/>
          </a:xfrm>
          <a:prstGeom prst="cloudCallout">
            <a:avLst>
              <a:gd name="adj1" fmla="val -73588"/>
              <a:gd name="adj2" fmla="val 7594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мяу-мяу</a:t>
            </a:r>
          </a:p>
        </p:txBody>
      </p:sp>
      <p:pic>
        <p:nvPicPr>
          <p:cNvPr id="10246" name="Picture 6" descr="D:\ПРЕЗЕНТАЦИИ ДЛЯ ЗАНЯТИЙ И УРОКОВ\КАРТИНКИ НА ЛЕКСИЧЕСКИЕ ТЕМЫ(cканированные фотографии)\ФОТОГРАФИИ ДОМ. ЖИВ. И ПТИЦЫ\File0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3249092" cy="468052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ndAc>
      <p:stSnd>
        <p:snd r:embed="rId2" name="me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6002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0000" b="1" dirty="0">
                <a:solidFill>
                  <a:srgbClr val="336600"/>
                </a:solidFill>
                <a:latin typeface="Arial" charset="0"/>
              </a:rPr>
              <a:t>СОБАКА ЛАЕТ</a:t>
            </a:r>
          </a:p>
        </p:txBody>
      </p:sp>
    </p:spTree>
  </p:cSld>
  <p:clrMapOvr>
    <a:masterClrMapping/>
  </p:clrMapOvr>
  <p:transition advTm="3000">
    <p:sndAc>
      <p:stSnd>
        <p:snd r:embed="rId2" name="sobak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/>
          <p:cNvSpPr>
            <a:spLocks noChangeArrowheads="1"/>
          </p:cNvSpPr>
          <p:nvPr/>
        </p:nvSpPr>
        <p:spPr bwMode="auto">
          <a:xfrm flipH="1">
            <a:off x="381000" y="332656"/>
            <a:ext cx="3708400" cy="1788244"/>
          </a:xfrm>
          <a:prstGeom prst="cloudCallout">
            <a:avLst>
              <a:gd name="adj1" fmla="val -36903"/>
              <a:gd name="adj2" fmla="val 98949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 dirty="0">
                <a:latin typeface="Arial" charset="0"/>
              </a:rPr>
              <a:t>гав-гав</a:t>
            </a:r>
          </a:p>
        </p:txBody>
      </p:sp>
      <p:pic>
        <p:nvPicPr>
          <p:cNvPr id="18437" name="Picture 5" descr="D:\ПРЕЗЕНТАЦИИ ДЛЯ ЗАНЯТИЙ И УРОКОВ\КАРТИНКИ НА ЛЕКСИЧЕСКИЕ ТЕМЫ(cканированные фотографии)\ФОТОГРАФИИ ДОМ. ЖИВ. И ПТИЦЫ\File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86305"/>
            <a:ext cx="6418907" cy="4327802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ndAc>
      <p:stSnd>
        <p:snd r:embed="rId2" name="dogbark1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3716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0000" b="1" dirty="0">
                <a:solidFill>
                  <a:srgbClr val="336600"/>
                </a:solidFill>
                <a:latin typeface="Arial" charset="0"/>
              </a:rPr>
              <a:t>КОРОВА МЫЧИТ</a:t>
            </a:r>
          </a:p>
        </p:txBody>
      </p:sp>
    </p:spTree>
  </p:cSld>
  <p:clrMapOvr>
    <a:masterClrMapping/>
  </p:clrMapOvr>
  <p:transition advTm="4000">
    <p:sndAc>
      <p:stSnd>
        <p:snd r:embed="rId2" name="korov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flipH="1">
            <a:off x="228600" y="381000"/>
            <a:ext cx="3505200" cy="1728788"/>
          </a:xfrm>
          <a:prstGeom prst="cloudCallout">
            <a:avLst>
              <a:gd name="adj1" fmla="val -38273"/>
              <a:gd name="adj2" fmla="val 99491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му-у-у</a:t>
            </a:r>
          </a:p>
        </p:txBody>
      </p:sp>
      <p:pic>
        <p:nvPicPr>
          <p:cNvPr id="12294" name="Picture 6" descr="D:\ПРЕЗЕНТАЦИИ ДЛЯ ЗАНЯТИЙ И УРОКОВ\КАРТИНКИ НА ЛЕКСИЧЕСКИЕ ТЕМЫ(cканированные фотографии)\ФОТОГРАФИИ ДОМ. ЖИВ. И ПТИЦЫ\File0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0683" y="2132856"/>
            <a:ext cx="6462363" cy="4363442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ndAc>
      <p:stSnd>
        <p:snd r:embed="rId2" name="c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5240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0000" b="1" dirty="0">
                <a:solidFill>
                  <a:srgbClr val="336600"/>
                </a:solidFill>
                <a:latin typeface="Arial" charset="0"/>
              </a:rPr>
              <a:t>КОЗА    БЛЕЕТ</a:t>
            </a:r>
          </a:p>
        </p:txBody>
      </p:sp>
    </p:spTree>
  </p:cSld>
  <p:clrMapOvr>
    <a:masterClrMapping/>
  </p:clrMapOvr>
  <p:transition advTm="3000">
    <p:sndAc>
      <p:stSnd>
        <p:snd r:embed="rId2" name="koz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497</TotalTime>
  <Words>40</Words>
  <Application>Microsoft Office PowerPoint</Application>
  <PresentationFormat>Экран (4:3)</PresentationFormat>
  <Paragraphs>25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Домашние   животные и птицы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Manager>Elena Lennoy</Manager>
  <Company>http://www.danilova.ru/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говорят животные</dc:title>
  <dc:creator>Сайт "Раннее развитие детей"</dc:creator>
  <cp:lastModifiedBy>Admin</cp:lastModifiedBy>
  <cp:revision>39</cp:revision>
  <dcterms:created xsi:type="dcterms:W3CDTF">2007-03-29T19:53:29Z</dcterms:created>
  <dcterms:modified xsi:type="dcterms:W3CDTF">2016-12-01T07:13:08Z</dcterms:modified>
</cp:coreProperties>
</file>