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7" r:id="rId3"/>
    <p:sldId id="260" r:id="rId4"/>
    <p:sldId id="261" r:id="rId5"/>
    <p:sldId id="267" r:id="rId6"/>
    <p:sldId id="265" r:id="rId7"/>
    <p:sldId id="266" r:id="rId8"/>
    <p:sldId id="262" r:id="rId9"/>
    <p:sldId id="264" r:id="rId10"/>
    <p:sldId id="268" r:id="rId11"/>
    <p:sldId id="269" r:id="rId12"/>
    <p:sldId id="272" r:id="rId13"/>
    <p:sldId id="270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3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8927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5930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5797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5532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190289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051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6170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8253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3784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4621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7121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858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45802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334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2708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681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ED0F3-36A7-4CB6-9C1C-4AADDD1EAE94}" type="datetimeFigureOut">
              <a:rPr lang="ru-RU" smtClean="0"/>
              <a:t>пн 21.03.22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E11C25-FFB3-4B5B-BBEF-60AB47A85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809A04-C2A4-43C8-8945-ACF46B5FBF2B}"/>
              </a:ext>
            </a:extLst>
          </p:cNvPr>
          <p:cNvSpPr txBox="1"/>
          <p:nvPr/>
        </p:nvSpPr>
        <p:spPr>
          <a:xfrm>
            <a:off x="568420" y="436879"/>
            <a:ext cx="10024054" cy="6215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младшей группе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«Елочка-красавица</a:t>
            </a:r>
            <a:r>
              <a:rPr lang="ru-RU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 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: познавательно -исследовательский , краткосрочный.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 :декабрь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исследования: ель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:Васильева Е.Н.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1538354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5D7DD230-7308-4874-ABE4-187F47BD5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7" y="902378"/>
            <a:ext cx="8978025" cy="50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4121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F6C169E4-A2DD-4211-91D1-C303C69BA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5" y="486194"/>
            <a:ext cx="9590427" cy="539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8993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FFB24968-47A2-4F32-A9CA-2778B8701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97" y="776796"/>
            <a:ext cx="3462291" cy="52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xmlns="" id="{96233D83-942C-4108-80DA-0893B9D8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63" y="680744"/>
            <a:ext cx="4122383" cy="549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6992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B6558776-33CD-4826-AA10-F00515D31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6" y="218216"/>
            <a:ext cx="3053318" cy="54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E89D7616-3F19-439A-A573-6A7870BC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58" y="1254536"/>
            <a:ext cx="3142095" cy="54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xmlns="" id="{BC55D462-B2C7-4C95-8104-BD9153CFC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77" y="218215"/>
            <a:ext cx="3266382" cy="54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0505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F6FD6380-7DF6-4DC9-8630-19FDCF2A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2" y="451826"/>
            <a:ext cx="9762046" cy="54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1478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847C4A-3FBD-4E5D-874B-1777CA751A61}"/>
              </a:ext>
            </a:extLst>
          </p:cNvPr>
          <p:cNvSpPr txBox="1"/>
          <p:nvPr/>
        </p:nvSpPr>
        <p:spPr>
          <a:xfrm>
            <a:off x="878889" y="328473"/>
            <a:ext cx="11034943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Актуальность проекта: </a:t>
            </a:r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младшем дошкольном возрасте ребенок начинает познавать и открывать для себя все многообразие окружающего его мира, он только учится замечать красоту природы и видеть, насколько разнообразны и многочисленны ее обитатели. Именно в этом возрасте ребенок начинает знакомиться с растительным миром, у него формируются первые представления о деревьях, и, несомненно, одним из самых ярких представителей является ёлка. Ёлочка для ребенка не просто дерево, но еще и главный атрибут новогоднего праздника.  </a:t>
            </a:r>
          </a:p>
          <a:p>
            <a:r>
              <a:rPr lang="ru-RU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Цель: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Повышать интерес к истории празднования Нового года, способствовать развитию творческого воображения и фантазии.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34265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FC4215D-32F9-4328-8866-AF924948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64" y="1571348"/>
            <a:ext cx="6849616" cy="385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79381D9-21A8-4836-95A0-AB21835B4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85" y="532660"/>
            <a:ext cx="3259724" cy="57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6018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0A030E1-B1EB-4CF1-92A5-E53C04274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4" y="1148080"/>
            <a:ext cx="8651628" cy="48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71232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C2BA418B-8733-4869-BF66-0BB725714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37" y="1142075"/>
            <a:ext cx="8126292" cy="45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61064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443D982B-899E-4B1F-A43C-4707E744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51" y="1006259"/>
            <a:ext cx="3634111" cy="484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96BE3CEA-1C27-41FF-8EE9-2F6C8E295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52" y="1113195"/>
            <a:ext cx="3897297" cy="487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42740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E5940DCB-665D-4D60-8B79-BA847E321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3" y="826167"/>
            <a:ext cx="2769834" cy="49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14DFAA98-A5D4-4FBB-B4E0-A3D29CEB9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581" y="826167"/>
            <a:ext cx="7455836" cy="50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8524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EC143D6D-FD18-401D-A651-F7D4FC307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61" y="824225"/>
            <a:ext cx="2724844" cy="48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594FFA0A-A81A-40B4-9457-47FC5AAF1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03" y="824225"/>
            <a:ext cx="2724844" cy="48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7586224B-073F-4C91-961F-D15F51A1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62" y="824225"/>
            <a:ext cx="2724844" cy="48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5127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8FA1D56D-AD50-4CB0-B022-0547C22D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3" y="221825"/>
            <a:ext cx="2396370" cy="42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702CB48F-3486-4F17-9F22-6157D130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45" y="1877905"/>
            <a:ext cx="7852792" cy="42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0353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32</Words>
  <Application>Microsoft Office PowerPoint</Application>
  <PresentationFormat>Произвольный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2022-03-18T22:33:33Z</dcterms:created>
  <dcterms:modified xsi:type="dcterms:W3CDTF">2022-03-21T11:37:32Z</dcterms:modified>
</cp:coreProperties>
</file>