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79" r:id="rId4"/>
    <p:sldId id="258" r:id="rId5"/>
    <p:sldId id="280" r:id="rId6"/>
    <p:sldId id="259" r:id="rId7"/>
    <p:sldId id="281" r:id="rId8"/>
    <p:sldId id="282" r:id="rId9"/>
    <p:sldId id="283" r:id="rId10"/>
    <p:sldId id="284" r:id="rId11"/>
    <p:sldId id="260" r:id="rId12"/>
    <p:sldId id="261" r:id="rId13"/>
    <p:sldId id="285" r:id="rId14"/>
    <p:sldId id="262" r:id="rId15"/>
    <p:sldId id="263" r:id="rId16"/>
    <p:sldId id="264" r:id="rId17"/>
    <p:sldId id="286" r:id="rId18"/>
    <p:sldId id="287" r:id="rId19"/>
    <p:sldId id="288" r:id="rId20"/>
    <p:sldId id="265" r:id="rId21"/>
    <p:sldId id="268" r:id="rId22"/>
    <p:sldId id="269" r:id="rId23"/>
    <p:sldId id="270" r:id="rId24"/>
    <p:sldId id="271" r:id="rId25"/>
    <p:sldId id="272" r:id="rId26"/>
    <p:sldId id="273" r:id="rId27"/>
    <p:sldId id="275" r:id="rId28"/>
    <p:sldId id="278" r:id="rId29"/>
    <p:sldId id="289" r:id="rId30"/>
    <p:sldId id="290" r:id="rId31"/>
    <p:sldId id="291" r:id="rId32"/>
    <p:sldId id="293" r:id="rId33"/>
    <p:sldId id="294" r:id="rId34"/>
    <p:sldId id="296" r:id="rId35"/>
    <p:sldId id="297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94538-D425-4BEE-8DAD-8DB9D93636C3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C6A98-A3C3-479B-95A9-D1F7A5931F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5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C6A98-A3C3-479B-95A9-D1F7A5931FB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00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A9F1C9-FF42-4221-82BB-48F87B59B3F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A887F76-CFF5-49CF-A11F-E6FA68A36A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img-fotki.yandex.ru/get/5410/89635038.61a/0_6fb2c_4b9a194a_X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olnushki.ru/images/clipart/animal/wolfs/wolf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dragoart.com/tuts/pics/8/3274/how-to-draw-a-porcupin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dragoart.com/tuts/pics/8/181/popup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neopod.ru/images/products/large/0/igrushka_deti_78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sh-o.com.tr/pressimages/65141105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media.damochka.ru/images/dnevnik/758/2106758/5.131364854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animaldiversity.ummz.umich.edu/site/resources/Grzimek_herps/Agamidae/Leiolepis_belliana.jpg/medium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blogimages.seniorennet.be/emmy/396-4d37abdc586d645a39d28fdc52a3411f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cvetsakura.ru/uploads/posts/2011-07/1311929840_medved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2856"/>
            <a:ext cx="4743128" cy="1600327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</a:t>
            </a:r>
            <a:r>
              <a:rPr lang="ru-RU" sz="4000" dirty="0" err="1" smtClean="0"/>
              <a:t>Зайкины</a:t>
            </a:r>
            <a:r>
              <a:rPr lang="ru-RU" sz="4000" dirty="0" smtClean="0"/>
              <a:t> загадки»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Автор: Малыгина </a:t>
            </a:r>
            <a:r>
              <a:rPr lang="ru-RU" b="1" dirty="0" smtClean="0"/>
              <a:t>Т</a:t>
            </a:r>
            <a:r>
              <a:rPr lang="ru-RU" b="1" dirty="0" smtClean="0"/>
              <a:t>атьяна Олеговна</a:t>
            </a:r>
            <a:endParaRPr lang="ru-RU" b="1" dirty="0"/>
          </a:p>
          <a:p>
            <a:r>
              <a:rPr lang="ru-RU" b="1" dirty="0" smtClean="0"/>
              <a:t>               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5184576" cy="52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34478"/>
            <a:ext cx="47625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395536" y="449483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dirty="0"/>
              <a:t>Что за </a:t>
            </a:r>
            <a:r>
              <a:rPr lang="ru-RU" sz="2800" b="1" dirty="0" err="1"/>
              <a:t>коняшки</a:t>
            </a:r>
            <a:r>
              <a:rPr lang="ru-RU" sz="2800" b="1" dirty="0"/>
              <a:t> </a:t>
            </a:r>
            <a:r>
              <a:rPr lang="ru-RU" sz="2800" b="1" dirty="0" smtClean="0"/>
              <a:t>–</a:t>
            </a:r>
          </a:p>
          <a:p>
            <a:r>
              <a:rPr lang="ru-RU" sz="2800" b="1" dirty="0" smtClean="0"/>
              <a:t>На </a:t>
            </a:r>
            <a:r>
              <a:rPr lang="ru-RU" sz="2800" b="1" dirty="0"/>
              <a:t>всех </a:t>
            </a:r>
            <a:r>
              <a:rPr lang="ru-RU" sz="2800" b="1" dirty="0" smtClean="0"/>
              <a:t>тельняшки?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3982552"/>
            <a:ext cx="3321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Зебра</a:t>
            </a:r>
            <a:endParaRPr lang="ru-RU" sz="96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9483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92096"/>
            <a:ext cx="47625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17" y="4059176"/>
            <a:ext cx="3812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Бегемот</a:t>
            </a:r>
            <a:endParaRPr lang="ru-RU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66788"/>
            <a:ext cx="3989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 жаркой Африке живёт</a:t>
            </a:r>
          </a:p>
          <a:p>
            <a:r>
              <a:rPr lang="ru-RU" sz="2800" b="1" dirty="0" smtClean="0"/>
              <a:t>Неуклюжий…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47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381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441" y="4005064"/>
            <a:ext cx="33183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Белка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109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Кто по </a:t>
            </a:r>
            <a:r>
              <a:rPr lang="ru-RU" sz="2800" b="1" dirty="0" smtClean="0"/>
              <a:t>ёлкам </a:t>
            </a:r>
            <a:r>
              <a:rPr lang="ru-RU" sz="2800" b="1" dirty="0"/>
              <a:t>ловко скачет</a:t>
            </a:r>
            <a:br>
              <a:rPr lang="ru-RU" sz="2800" b="1" dirty="0"/>
            </a:br>
            <a:r>
              <a:rPr lang="ru-RU" sz="2800" b="1" dirty="0"/>
              <a:t>И взлетает на дубы?</a:t>
            </a:r>
            <a:br>
              <a:rPr lang="ru-RU" sz="2800" b="1" dirty="0"/>
            </a:br>
            <a:r>
              <a:rPr lang="ru-RU" sz="2800" b="1" dirty="0"/>
              <a:t>Кто в дупле орешки прячет,</a:t>
            </a:r>
            <a:br>
              <a:rPr lang="ru-RU" sz="2800" b="1" dirty="0"/>
            </a:br>
            <a:r>
              <a:rPr lang="ru-RU" sz="2800" b="1" dirty="0"/>
              <a:t>Сушит на зиму грибы? 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8581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6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Есть в реке работники,</a:t>
            </a:r>
            <a:br>
              <a:rPr lang="ru-RU" sz="2800" b="1" dirty="0"/>
            </a:br>
            <a:r>
              <a:rPr lang="ru-RU" sz="2800" b="1" dirty="0"/>
              <a:t>Не столяры, не плотники,</a:t>
            </a:r>
            <a:br>
              <a:rPr lang="ru-RU" sz="2800" b="1" dirty="0"/>
            </a:br>
            <a:r>
              <a:rPr lang="ru-RU" sz="2800" b="1" dirty="0"/>
              <a:t>А выстроят плотину – </a:t>
            </a:r>
          </a:p>
          <a:p>
            <a:r>
              <a:rPr lang="ru-RU" sz="2800" b="1" dirty="0"/>
              <a:t>Хоть пиши картину. </a:t>
            </a:r>
          </a:p>
        </p:txBody>
      </p:sp>
      <p:pic>
        <p:nvPicPr>
          <p:cNvPr id="3074" name="Picture 2" descr="Картинка 2 из 12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96952"/>
            <a:ext cx="5076825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634" y="2996952"/>
            <a:ext cx="3134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Бобры</a:t>
            </a:r>
            <a:endParaRPr lang="ru-RU" sz="80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4" y="1353268"/>
            <a:ext cx="5132554" cy="513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3933056"/>
            <a:ext cx="16930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Ёж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8494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Сердитый недотрога</a:t>
            </a:r>
            <a:br>
              <a:rPr lang="ru-RU" sz="2800" b="1" dirty="0"/>
            </a:br>
            <a:r>
              <a:rPr lang="ru-RU" sz="2800" b="1" dirty="0" smtClean="0"/>
              <a:t>Живёт </a:t>
            </a:r>
            <a:r>
              <a:rPr lang="ru-RU" sz="2800" b="1" dirty="0"/>
              <a:t>в глуши лесной.</a:t>
            </a:r>
            <a:br>
              <a:rPr lang="ru-RU" sz="2800" b="1" dirty="0"/>
            </a:br>
            <a:r>
              <a:rPr lang="ru-RU" sz="2800" b="1" dirty="0"/>
              <a:t>Иголок очень много,</a:t>
            </a:r>
            <a:br>
              <a:rPr lang="ru-RU" sz="2800" b="1" dirty="0"/>
            </a:br>
            <a:r>
              <a:rPr lang="ru-RU" sz="2800" b="1" dirty="0"/>
              <a:t>А нитки </a:t>
            </a:r>
            <a:r>
              <a:rPr lang="ru-RU" sz="2800" b="1" dirty="0" smtClean="0"/>
              <a:t>ни </a:t>
            </a:r>
            <a:r>
              <a:rPr lang="ru-RU" sz="2800" b="1" dirty="0"/>
              <a:t>одной.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c/2/69/176/69176899_1294913503_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1398390"/>
            <a:ext cx="3560403" cy="512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3309685"/>
            <a:ext cx="2188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Лев</a:t>
            </a:r>
            <a:endParaRPr lang="ru-RU" sz="9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466788"/>
            <a:ext cx="4215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Он царь зверей, и потому</a:t>
            </a:r>
          </a:p>
          <a:p>
            <a:r>
              <a:rPr lang="ru-RU" sz="2800" b="1" dirty="0" smtClean="0"/>
              <a:t>Рычать так нравится ему.</a:t>
            </a:r>
            <a:endParaRPr lang="ru-RU" sz="2800" b="1" dirty="0"/>
          </a:p>
        </p:txBody>
      </p:sp>
      <p:pic>
        <p:nvPicPr>
          <p:cNvPr id="8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а 17 из 467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29" y="1556792"/>
            <a:ext cx="3688829" cy="509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318403"/>
            <a:ext cx="2773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Волк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3340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На овчарку он похож,</a:t>
            </a:r>
            <a:br>
              <a:rPr lang="ru-RU" sz="2800" b="1" dirty="0"/>
            </a:br>
            <a:r>
              <a:rPr lang="ru-RU" sz="2800" b="1" dirty="0"/>
              <a:t>Что ни зуб - то острый нож,</a:t>
            </a:r>
            <a:br>
              <a:rPr lang="ru-RU" sz="2800" b="1" dirty="0"/>
            </a:br>
            <a:r>
              <a:rPr lang="ru-RU" sz="2800" b="1" dirty="0"/>
              <a:t>Он бежит, оскалив пасть,</a:t>
            </a:r>
            <a:br>
              <a:rPr lang="ru-RU" sz="2800" b="1" dirty="0"/>
            </a:br>
            <a:r>
              <a:rPr lang="ru-RU" sz="2800" b="1" dirty="0"/>
              <a:t>На овцу готов напасть.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Ёжик вырос в десять раз, </a:t>
            </a:r>
            <a:br>
              <a:rPr lang="ru-RU" sz="2800" b="1" dirty="0"/>
            </a:br>
            <a:r>
              <a:rPr lang="ru-RU" sz="2800" b="1" dirty="0"/>
              <a:t>Получился ...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286763"/>
            <a:ext cx="4096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Дикобраз</a:t>
            </a:r>
            <a:endParaRPr lang="ru-RU" sz="7200" b="1" dirty="0"/>
          </a:p>
        </p:txBody>
      </p:sp>
      <p:pic>
        <p:nvPicPr>
          <p:cNvPr id="4104" name="Picture 8" descr="Картинка 1 из 247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 bwMode="auto">
          <a:xfrm>
            <a:off x="3779912" y="2487092"/>
            <a:ext cx="5170313" cy="405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3818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Стройный, быстрый,</a:t>
            </a:r>
            <a:br>
              <a:rPr lang="ru-RU" sz="2800" b="1" dirty="0"/>
            </a:br>
            <a:r>
              <a:rPr lang="ru-RU" sz="2800" b="1" dirty="0"/>
              <a:t>Рога ветвисты.</a:t>
            </a:r>
            <a:br>
              <a:rPr lang="ru-RU" sz="2800" b="1" dirty="0"/>
            </a:br>
            <a:r>
              <a:rPr lang="ru-RU" sz="2800" b="1" dirty="0"/>
              <a:t>Скачет по лесу весь день,</a:t>
            </a:r>
            <a:br>
              <a:rPr lang="ru-RU" sz="2800" b="1" dirty="0"/>
            </a:br>
            <a:r>
              <a:rPr lang="ru-RU" sz="2800" b="1" dirty="0"/>
              <a:t>Называется …. 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6073" y="4789894"/>
            <a:ext cx="35401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Олень</a:t>
            </a:r>
            <a:endParaRPr lang="ru-RU" sz="9600" b="1" dirty="0"/>
          </a:p>
        </p:txBody>
      </p:sp>
      <p:pic>
        <p:nvPicPr>
          <p:cNvPr id="1026" name="Picture 2" descr="Картинка 10 из 23165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/>
        </p:blipFill>
        <p:spPr bwMode="auto">
          <a:xfrm>
            <a:off x="3833212" y="1772816"/>
            <a:ext cx="5042270" cy="4805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35" y="27782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лягушка,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7360" y="2407240"/>
            <a:ext cx="5843297" cy="41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745521"/>
            <a:ext cx="3975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Лягушка</a:t>
            </a:r>
            <a:endParaRPr lang="ru-RU" sz="8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4509" y="218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Скачет зверушка,</a:t>
            </a:r>
            <a:br>
              <a:rPr lang="ru-RU" sz="2800" b="1" dirty="0"/>
            </a:br>
            <a:r>
              <a:rPr lang="ru-RU" sz="2800" b="1" dirty="0"/>
              <a:t>Не рот, а ловушка.</a:t>
            </a:r>
            <a:br>
              <a:rPr lang="ru-RU" sz="2800" b="1" dirty="0"/>
            </a:br>
            <a:r>
              <a:rPr lang="ru-RU" sz="2800" b="1" dirty="0"/>
              <a:t>Попадут в ловушку</a:t>
            </a:r>
            <a:br>
              <a:rPr lang="ru-RU" sz="2800" b="1" dirty="0"/>
            </a:br>
            <a:r>
              <a:rPr lang="ru-RU" sz="2800" b="1" dirty="0"/>
              <a:t>И комар, и мушка.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266" y="404663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32" y="2348880"/>
            <a:ext cx="4768510" cy="404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797152"/>
            <a:ext cx="3829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Носорог</a:t>
            </a:r>
            <a:endParaRPr lang="ru-RU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82670"/>
            <a:ext cx="41912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Есть очень много рогачей</a:t>
            </a:r>
          </a:p>
          <a:p>
            <a:r>
              <a:rPr lang="ru-RU" sz="2800" b="1" dirty="0" smtClean="0"/>
              <a:t>И в зоопарке, и в лесу.</a:t>
            </a:r>
          </a:p>
          <a:p>
            <a:r>
              <a:rPr lang="ru-RU" sz="2800" b="1" dirty="0" smtClean="0"/>
              <a:t>У всех рога на голове.</a:t>
            </a:r>
          </a:p>
          <a:p>
            <a:r>
              <a:rPr lang="ru-RU" sz="2800" b="1" dirty="0" smtClean="0"/>
              <a:t>У одного лишь на носу.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51" y="382670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4708/89635038.616/0_6fa75_f5bec782_X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8975"/>
          <a:stretch/>
        </p:blipFill>
        <p:spPr bwMode="auto">
          <a:xfrm>
            <a:off x="4078969" y="1137609"/>
            <a:ext cx="4355452" cy="539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6794" y="3466196"/>
            <a:ext cx="27671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Лиса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4346" y="40466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Говорят, она хитра,</a:t>
            </a:r>
            <a:br>
              <a:rPr lang="ru-RU" sz="2800" b="1" dirty="0"/>
            </a:br>
            <a:r>
              <a:rPr lang="ru-RU" sz="2800" b="1" dirty="0"/>
              <a:t>Кур уносит со двора.</a:t>
            </a:r>
            <a:br>
              <a:rPr lang="ru-RU" sz="2800" b="1" dirty="0"/>
            </a:br>
            <a:r>
              <a:rPr lang="ru-RU" sz="2800" b="1" dirty="0"/>
              <a:t>Но зато красавица –</a:t>
            </a:r>
            <a:br>
              <a:rPr lang="ru-RU" sz="2800" b="1" dirty="0"/>
            </a:br>
            <a:r>
              <a:rPr lang="ru-RU" sz="2800" b="1" dirty="0"/>
              <a:t>Всем ребятам нравится! </a:t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5730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g1.liveinternet.ru/images/attach/c/2/69/176/69176887_1294913405_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55" y="2025872"/>
            <a:ext cx="3666866" cy="44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933069"/>
            <a:ext cx="413260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Белый </a:t>
            </a:r>
          </a:p>
          <a:p>
            <a:r>
              <a:rPr lang="ru-RU" sz="8000" b="1" dirty="0" smtClean="0"/>
              <a:t>медведь</a:t>
            </a:r>
            <a:endParaRPr lang="ru-RU" sz="8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0687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45468"/>
            <a:ext cx="49154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Мой бурый брат в лесу живёт,</a:t>
            </a:r>
          </a:p>
          <a:p>
            <a:r>
              <a:rPr lang="ru-RU" sz="2800" b="1" dirty="0" smtClean="0"/>
              <a:t>Ест ягоду лесную.</a:t>
            </a:r>
          </a:p>
          <a:p>
            <a:r>
              <a:rPr lang="ru-RU" sz="2800" b="1" dirty="0" smtClean="0"/>
              <a:t>А я люблю мороз и лёд,</a:t>
            </a:r>
          </a:p>
          <a:p>
            <a:r>
              <a:rPr lang="ru-RU" sz="2800" b="1" dirty="0" smtClean="0"/>
              <a:t>И рыбу ем морскую.</a:t>
            </a:r>
            <a:endParaRPr lang="ru-RU" sz="2800" b="1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2/69/176/69176895_1294913461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1978" y="808535"/>
            <a:ext cx="4608480" cy="567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157192"/>
            <a:ext cx="3697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Кенгуру</a:t>
            </a:r>
            <a:endParaRPr lang="ru-RU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445334"/>
            <a:ext cx="48147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Мать детей своих не бросит –</a:t>
            </a:r>
          </a:p>
          <a:p>
            <a:r>
              <a:rPr lang="ru-RU" sz="2800" b="1" dirty="0" smtClean="0"/>
              <a:t>В сумке их зачем-то носит.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8790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2/69/176/69176903_1294913531_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03" y="1844824"/>
            <a:ext cx="5537255" cy="472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38828"/>
            <a:ext cx="34786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Морж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876" y="27235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Зверь клыкастый, </a:t>
            </a:r>
            <a:endParaRPr lang="ru-RU" sz="2800" b="1" dirty="0" smtClean="0"/>
          </a:p>
          <a:p>
            <a:r>
              <a:rPr lang="ru-RU" sz="2800" b="1" dirty="0" smtClean="0"/>
              <a:t>Вместо </a:t>
            </a:r>
            <a:r>
              <a:rPr lang="ru-RU" sz="2800" b="1" dirty="0"/>
              <a:t>ног – ласты. </a:t>
            </a:r>
            <a:endParaRPr lang="ru-RU" sz="2800" b="1" dirty="0" smtClean="0"/>
          </a:p>
          <a:p>
            <a:r>
              <a:rPr lang="ru-RU" sz="2800" b="1" dirty="0" smtClean="0"/>
              <a:t>Хвост </a:t>
            </a:r>
            <a:r>
              <a:rPr lang="ru-RU" sz="2800" b="1" dirty="0"/>
              <a:t>по льду волочится, </a:t>
            </a:r>
            <a:endParaRPr lang="ru-RU" sz="2800" b="1" dirty="0" smtClean="0"/>
          </a:p>
          <a:p>
            <a:r>
              <a:rPr lang="ru-RU" sz="2800" b="1" dirty="0" smtClean="0"/>
              <a:t>Мороза </a:t>
            </a:r>
            <a:r>
              <a:rPr lang="ru-RU" sz="2800" b="1" dirty="0"/>
              <a:t>зверь не боится. 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433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38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2/69/176/69176905_1294913545_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6381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011007"/>
            <a:ext cx="35178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Тюлень</a:t>
            </a:r>
            <a:endParaRPr lang="ru-RU" sz="8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84" y="3326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Шерсти я имею мало, </a:t>
            </a:r>
            <a:endParaRPr lang="ru-RU" sz="2800" b="1" dirty="0" smtClean="0"/>
          </a:p>
          <a:p>
            <a:r>
              <a:rPr lang="ru-RU" sz="2800" b="1" dirty="0" smtClean="0"/>
              <a:t>Но </a:t>
            </a:r>
            <a:r>
              <a:rPr lang="ru-RU" sz="2800" b="1" dirty="0"/>
              <a:t>среди полярных льдов </a:t>
            </a:r>
            <a:endParaRPr lang="ru-RU" sz="2800" b="1" dirty="0" smtClean="0"/>
          </a:p>
          <a:p>
            <a:r>
              <a:rPr lang="ru-RU" sz="2800" b="1" dirty="0" smtClean="0"/>
              <a:t>Жир </a:t>
            </a:r>
            <a:r>
              <a:rPr lang="ru-RU" sz="2800" b="1" dirty="0"/>
              <a:t>меня, как одеяло, </a:t>
            </a:r>
            <a:endParaRPr lang="ru-RU" sz="2800" b="1" dirty="0" smtClean="0"/>
          </a:p>
          <a:p>
            <a:r>
              <a:rPr lang="ru-RU" sz="2800" b="1" dirty="0" smtClean="0"/>
              <a:t>Бережёт </a:t>
            </a:r>
            <a:r>
              <a:rPr lang="ru-RU" sz="2800" b="1" dirty="0"/>
              <a:t>от холодов. 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43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2/69/176/69176915_1294913612_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20" y="1916832"/>
            <a:ext cx="5236138" cy="479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378" y="4725144"/>
            <a:ext cx="28408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Рысь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7354" y="404664"/>
            <a:ext cx="60268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Меньше тигра, больше кошки,</a:t>
            </a:r>
            <a:br>
              <a:rPr lang="ru-RU" sz="2800" b="1" dirty="0"/>
            </a:br>
            <a:r>
              <a:rPr lang="ru-RU" sz="2800" b="1" dirty="0"/>
              <a:t>Над ушами — кисти-рожки.</a:t>
            </a:r>
            <a:br>
              <a:rPr lang="ru-RU" sz="2800" b="1" dirty="0"/>
            </a:br>
            <a:r>
              <a:rPr lang="ru-RU" sz="2800" b="1" dirty="0"/>
              <a:t>С виду кроток, но не верь:</a:t>
            </a:r>
            <a:br>
              <a:rPr lang="ru-RU" sz="2800" b="1" dirty="0"/>
            </a:br>
            <a:r>
              <a:rPr lang="ru-RU" sz="2800" b="1" dirty="0"/>
              <a:t>Страшен в гневе этот зверь! 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35" y="441387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0.liveinternet.ru/images/attach/c/2/69/176/69176917_1294913632_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60" y="1668908"/>
            <a:ext cx="5889399" cy="479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0065" y="4872658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Слон</a:t>
            </a:r>
            <a:endParaRPr lang="ru-RU" sz="9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528343"/>
            <a:ext cx="3923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Неповоротлив, но силён</a:t>
            </a:r>
          </a:p>
          <a:p>
            <a:r>
              <a:rPr lang="ru-RU" sz="2400" b="1" dirty="0" smtClean="0"/>
              <a:t>Огромный, добродушный…</a:t>
            </a:r>
            <a:endParaRPr lang="ru-RU" sz="24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23" y="528343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063" y="5045968"/>
            <a:ext cx="2744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Лось</a:t>
            </a:r>
            <a:endParaRPr lang="ru-RU" sz="9600" b="1" dirty="0"/>
          </a:p>
        </p:txBody>
      </p:sp>
      <p:pic>
        <p:nvPicPr>
          <p:cNvPr id="9222" name="Picture 6" descr="Картинка 1 из 144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616" y="2064777"/>
            <a:ext cx="5693120" cy="44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580" y="33008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Травы копытами касаясь,</a:t>
            </a:r>
            <a:br>
              <a:rPr lang="ru-RU" sz="2800" b="1" dirty="0"/>
            </a:br>
            <a:r>
              <a:rPr lang="ru-RU" sz="2800" b="1" dirty="0"/>
              <a:t>Ходит по лесу красавец, </a:t>
            </a:r>
            <a:br>
              <a:rPr lang="ru-RU" sz="2800" b="1" dirty="0"/>
            </a:br>
            <a:r>
              <a:rPr lang="ru-RU" sz="2800" b="1" dirty="0"/>
              <a:t>Ходит смело и легко, </a:t>
            </a:r>
            <a:br>
              <a:rPr lang="ru-RU" sz="2800" b="1" dirty="0"/>
            </a:br>
            <a:r>
              <a:rPr lang="ru-RU" sz="2800" b="1" dirty="0"/>
              <a:t>Рога раскинув широко.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3510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4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2" b="99352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7784" y="1165788"/>
            <a:ext cx="4693692" cy="54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5013176"/>
            <a:ext cx="2673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Крот</a:t>
            </a:r>
            <a:endParaRPr lang="ru-RU" sz="9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4207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День и ночь нору копаю</a:t>
            </a:r>
          </a:p>
          <a:p>
            <a:r>
              <a:rPr lang="ru-RU" sz="2800" b="1" dirty="0" smtClean="0"/>
              <a:t>Вовсе солнышка не знаю.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3" y="3573016"/>
            <a:ext cx="8621335" cy="28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468" y="33265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По реке плывет бревно.</a:t>
            </a:r>
            <a:br>
              <a:rPr lang="ru-RU" sz="2800" b="1" dirty="0"/>
            </a:br>
            <a:r>
              <a:rPr lang="ru-RU" sz="2800" b="1" dirty="0"/>
              <a:t>Ох и злющее оно!</a:t>
            </a:r>
            <a:br>
              <a:rPr lang="ru-RU" sz="2800" b="1" dirty="0"/>
            </a:br>
            <a:r>
              <a:rPr lang="ru-RU" sz="2800" b="1" dirty="0"/>
              <a:t>Тем, кто в речку угодил,</a:t>
            </a:r>
            <a:br>
              <a:rPr lang="ru-RU" sz="2800" b="1" dirty="0"/>
            </a:br>
            <a:r>
              <a:rPr lang="ru-RU" sz="2800" b="1" dirty="0"/>
              <a:t>Нос откусит ...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7096" y="2047200"/>
            <a:ext cx="45883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Крокодил</a:t>
            </a:r>
            <a:endParaRPr lang="ru-RU" sz="8000" b="1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4032448" cy="586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323528" y="332656"/>
            <a:ext cx="50755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/>
              <a:t>Он высокий, он огромный,</a:t>
            </a:r>
            <a:br>
              <a:rPr lang="ru-RU" sz="2800" b="1" dirty="0"/>
            </a:br>
            <a:r>
              <a:rPr lang="ru-RU" sz="2800" b="1" dirty="0"/>
              <a:t>Он похож на кран </a:t>
            </a:r>
            <a:r>
              <a:rPr lang="ru-RU" sz="2800" b="1" dirty="0" smtClean="0"/>
              <a:t>подъёмный</a:t>
            </a:r>
            <a:r>
              <a:rPr lang="ru-RU" sz="2800" b="1" dirty="0"/>
              <a:t>.</a:t>
            </a:r>
            <a:br>
              <a:rPr lang="ru-RU" sz="2800" b="1" dirty="0"/>
            </a:br>
            <a:r>
              <a:rPr lang="ru-RU" sz="2800" b="1" dirty="0"/>
              <a:t>Только это кран живой</a:t>
            </a:r>
            <a:br>
              <a:rPr lang="ru-RU" sz="2800" b="1" dirty="0"/>
            </a:br>
            <a:r>
              <a:rPr lang="ru-RU" sz="2800" b="1" dirty="0"/>
              <a:t>С настоящей головой.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4005064"/>
            <a:ext cx="36776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/>
              <a:t>Жираф</a:t>
            </a:r>
            <a:endParaRPr lang="ru-RU" sz="8800" b="1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77" y="2732255"/>
            <a:ext cx="5165281" cy="379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Вьётся верёвка</a:t>
            </a:r>
            <a:r>
              <a:rPr lang="ru-RU" sz="2800" b="1" dirty="0"/>
              <a:t>, </a:t>
            </a:r>
            <a:endParaRPr lang="ru-RU" sz="2800" b="1" dirty="0" smtClean="0"/>
          </a:p>
          <a:p>
            <a:r>
              <a:rPr lang="ru-RU" sz="2800" b="1" dirty="0" smtClean="0"/>
              <a:t>на </a:t>
            </a:r>
            <a:r>
              <a:rPr lang="ru-RU" sz="2800" b="1" dirty="0"/>
              <a:t>конце - головка.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8756" y="3845667"/>
            <a:ext cx="28905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Змея</a:t>
            </a:r>
            <a:endParaRPr lang="ru-RU" sz="9600" b="1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4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988840"/>
            <a:ext cx="6076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Летучая мышь</a:t>
            </a:r>
            <a:endParaRPr lang="ru-RU" sz="7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06603"/>
            <a:ext cx="45725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Вот так мышка-шалунишка!</a:t>
            </a:r>
          </a:p>
          <a:p>
            <a:r>
              <a:rPr lang="ru-RU" sz="2800" b="1" dirty="0" smtClean="0"/>
              <a:t>Устали не знает,</a:t>
            </a:r>
          </a:p>
          <a:p>
            <a:r>
              <a:rPr lang="ru-RU" sz="2800" b="1" dirty="0" smtClean="0"/>
              <a:t>Как птица летает.</a:t>
            </a:r>
            <a:endParaRPr lang="ru-RU" sz="2800" b="1" dirty="0"/>
          </a:p>
        </p:txBody>
      </p:sp>
      <p:pic>
        <p:nvPicPr>
          <p:cNvPr id="6" name="Picture 8" descr="Картинка 143 из 51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1" b="9035"/>
          <a:stretch/>
        </p:blipFill>
        <p:spPr bwMode="auto">
          <a:xfrm>
            <a:off x="2987824" y="3284984"/>
            <a:ext cx="5856429" cy="33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7890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32" y="5373216"/>
            <a:ext cx="3359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Утконос</a:t>
            </a:r>
            <a:endParaRPr lang="ru-RU" sz="7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Я не знаю, </a:t>
            </a:r>
            <a:r>
              <a:rPr lang="ru-RU" sz="2400" b="1" dirty="0" smtClean="0"/>
              <a:t>кто же это</a:t>
            </a:r>
            <a:endParaRPr lang="ru-RU" sz="2400" b="1" dirty="0"/>
          </a:p>
          <a:p>
            <a:r>
              <a:rPr lang="ru-RU" sz="2400" b="1" dirty="0"/>
              <a:t>Надо мною подшутил,</a:t>
            </a:r>
          </a:p>
          <a:p>
            <a:r>
              <a:rPr lang="ru-RU" sz="2400" b="1" dirty="0"/>
              <a:t>Взял к моей звериной шкуре,</a:t>
            </a:r>
          </a:p>
          <a:p>
            <a:r>
              <a:rPr lang="ru-RU" sz="2400" b="1" dirty="0"/>
              <a:t>Нос утиный прикрепил?</a:t>
            </a:r>
          </a:p>
          <a:p>
            <a:r>
              <a:rPr lang="ru-RU" sz="2400" b="1" dirty="0" smtClean="0"/>
              <a:t>«</a:t>
            </a:r>
            <a:r>
              <a:rPr lang="ru-RU" sz="2400" b="1" dirty="0"/>
              <a:t>Не грусти, - сказала мама,</a:t>
            </a:r>
          </a:p>
          <a:p>
            <a:r>
              <a:rPr lang="ru-RU" sz="2400" b="1" dirty="0"/>
              <a:t>Ты, сыночек, мне поверь,</a:t>
            </a:r>
          </a:p>
          <a:p>
            <a:r>
              <a:rPr lang="ru-RU" sz="2400" b="1" dirty="0"/>
              <a:t>Изо всех ты - самый, самый</a:t>
            </a:r>
          </a:p>
          <a:p>
            <a:r>
              <a:rPr lang="ru-RU" sz="2400" b="1" dirty="0"/>
              <a:t>Необычный </a:t>
            </a:r>
            <a:r>
              <a:rPr lang="ru-RU" sz="2400" b="1" dirty="0" err="1"/>
              <a:t>птицезверь</a:t>
            </a:r>
            <a:r>
              <a:rPr lang="ru-RU" sz="2400" b="1" dirty="0"/>
              <a:t>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54006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32" y="415759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653136"/>
            <a:ext cx="41937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/>
              <a:t>Мамонт</a:t>
            </a:r>
            <a:endParaRPr lang="ru-RU" sz="8800" b="1" dirty="0"/>
          </a:p>
        </p:txBody>
      </p:sp>
      <p:pic>
        <p:nvPicPr>
          <p:cNvPr id="3082" name="Picture 10" descr="Картинка 23 из 258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72" y="2864036"/>
            <a:ext cx="4120586" cy="38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806" y="575682"/>
            <a:ext cx="42200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Волосатый древний слон.</a:t>
            </a:r>
          </a:p>
          <a:p>
            <a:r>
              <a:rPr lang="ru-RU" sz="2800" b="1" dirty="0" smtClean="0"/>
              <a:t>К сожаленью, вымер он.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609" y="332539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81128"/>
            <a:ext cx="42958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Ящерица</a:t>
            </a:r>
            <a:endParaRPr lang="ru-RU" sz="8000" b="1" dirty="0"/>
          </a:p>
        </p:txBody>
      </p:sp>
      <p:pic>
        <p:nvPicPr>
          <p:cNvPr id="5122" name="Picture 2" descr="Картинка 7 из 12437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177" y="2060848"/>
            <a:ext cx="5685823" cy="47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8217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Маленькая, </a:t>
            </a:r>
            <a:r>
              <a:rPr lang="ru-RU" sz="2800" b="1" dirty="0" smtClean="0"/>
              <a:t>лёгонькая </a:t>
            </a:r>
            <a:endParaRPr lang="ru-RU" sz="2800" b="1" dirty="0"/>
          </a:p>
          <a:p>
            <a:r>
              <a:rPr lang="ru-RU" sz="2800" b="1" dirty="0" smtClean="0"/>
              <a:t>А </a:t>
            </a:r>
            <a:r>
              <a:rPr lang="ru-RU" sz="2800" b="1" dirty="0"/>
              <a:t>за хвост не поднимешь.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32539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240" y="3861048"/>
            <a:ext cx="3384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Коала</a:t>
            </a:r>
            <a:endParaRPr lang="ru-RU" sz="9600" b="1" dirty="0"/>
          </a:p>
        </p:txBody>
      </p:sp>
      <p:pic>
        <p:nvPicPr>
          <p:cNvPr id="4106" name="Picture 10" descr="Картинка 27 из 1310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55200"/>
            <a:ext cx="5132554" cy="61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6857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Австралийский мишка </a:t>
            </a:r>
          </a:p>
          <a:p>
            <a:r>
              <a:rPr lang="ru-RU" sz="2800" b="1" dirty="0" smtClean="0"/>
              <a:t>С </a:t>
            </a:r>
            <a:r>
              <a:rPr lang="ru-RU" sz="2800" b="1" dirty="0"/>
              <a:t>круглыми ушами</a:t>
            </a:r>
          </a:p>
          <a:p>
            <a:r>
              <a:rPr lang="ru-RU" sz="2800" b="1" dirty="0" smtClean="0"/>
              <a:t>Эвкалипта </a:t>
            </a:r>
            <a:r>
              <a:rPr lang="ru-RU" sz="2800" b="1" dirty="0"/>
              <a:t>листья </a:t>
            </a:r>
          </a:p>
          <a:p>
            <a:r>
              <a:rPr lang="ru-RU" sz="2800" b="1" dirty="0" smtClean="0"/>
              <a:t>Может </a:t>
            </a:r>
            <a:r>
              <a:rPr lang="ru-RU" sz="2800" b="1" dirty="0"/>
              <a:t>есть часами.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53" y="33500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7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916832"/>
            <a:ext cx="5256584" cy="2592288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800" dirty="0"/>
              <a:t/>
            </a:r>
            <a:br>
              <a:rPr lang="ru-RU" sz="8800" dirty="0"/>
            </a:br>
            <a:r>
              <a:rPr lang="ru-RU" sz="8800" dirty="0" smtClean="0"/>
              <a:t/>
            </a:r>
            <a:br>
              <a:rPr lang="ru-RU" sz="8800" dirty="0" smtClean="0"/>
            </a:br>
            <a:r>
              <a:rPr lang="ru-RU" sz="8000" dirty="0" smtClean="0"/>
              <a:t>Спасибо за внимание!</a:t>
            </a:r>
            <a:endParaRPr lang="ru-RU" sz="8000" dirty="0"/>
          </a:p>
        </p:txBody>
      </p:sp>
      <p:pic>
        <p:nvPicPr>
          <p:cNvPr id="5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836712"/>
            <a:ext cx="496855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0352"/>
            <a:ext cx="4412474" cy="488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100" y="3206050"/>
            <a:ext cx="36856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Мышь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18776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Маленький рост, </a:t>
            </a:r>
            <a:endParaRPr lang="ru-RU" sz="2800" b="1" dirty="0" smtClean="0"/>
          </a:p>
          <a:p>
            <a:r>
              <a:rPr lang="ru-RU" sz="2800" b="1" dirty="0"/>
              <a:t>Д</a:t>
            </a:r>
            <a:r>
              <a:rPr lang="ru-RU" sz="2800" b="1" dirty="0" smtClean="0"/>
              <a:t>линный </a:t>
            </a:r>
            <a:r>
              <a:rPr lang="ru-RU" sz="2800" b="1" dirty="0"/>
              <a:t>хвост, </a:t>
            </a:r>
            <a:br>
              <a:rPr lang="ru-RU" sz="2800" b="1" dirty="0"/>
            </a:br>
            <a:r>
              <a:rPr lang="ru-RU" sz="2800" b="1" dirty="0"/>
              <a:t>Серая шубка, </a:t>
            </a:r>
            <a:endParaRPr lang="ru-RU" sz="2800" b="1" dirty="0" smtClean="0"/>
          </a:p>
          <a:p>
            <a:r>
              <a:rPr lang="ru-RU" sz="2800" b="1" dirty="0"/>
              <a:t>О</a:t>
            </a:r>
            <a:r>
              <a:rPr lang="ru-RU" sz="2800" b="1" dirty="0" smtClean="0"/>
              <a:t>стрые </a:t>
            </a:r>
            <a:r>
              <a:rPr lang="ru-RU" sz="2800" b="1" dirty="0"/>
              <a:t>зубки.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2050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30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40" y="1916832"/>
            <a:ext cx="4513580" cy="449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719" y="3717032"/>
            <a:ext cx="25113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Тигр</a:t>
            </a:r>
            <a:endParaRPr lang="ru-RU" sz="9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46883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Полосатый, словно зебра.</a:t>
            </a:r>
          </a:p>
          <a:p>
            <a:r>
              <a:rPr lang="ru-RU" sz="2800" b="1" dirty="0" smtClean="0"/>
              <a:t>И усатый, словно кот.</a:t>
            </a:r>
          </a:p>
          <a:p>
            <a:r>
              <a:rPr lang="ru-RU" sz="2800" b="1" dirty="0" smtClean="0"/>
              <a:t>По лесным зелёным дебрям</a:t>
            </a:r>
          </a:p>
          <a:p>
            <a:r>
              <a:rPr lang="ru-RU" sz="2800" b="1" dirty="0" smtClean="0"/>
              <a:t>На охоту он идёт.</a:t>
            </a: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575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33" y="1916832"/>
            <a:ext cx="40957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491900"/>
            <a:ext cx="2691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Заяц</a:t>
            </a:r>
            <a:endParaRPr lang="ru-RU" sz="9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1521" y="404664"/>
            <a:ext cx="38924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Зимой беленький, </a:t>
            </a:r>
            <a:endParaRPr lang="ru-RU" sz="2800" b="1" dirty="0" smtClean="0"/>
          </a:p>
          <a:p>
            <a:r>
              <a:rPr lang="ru-RU" sz="2800" b="1" dirty="0" smtClean="0"/>
              <a:t>А летом </a:t>
            </a:r>
            <a:r>
              <a:rPr lang="ru-RU" sz="2800" b="1" dirty="0"/>
              <a:t>серенький.</a:t>
            </a:r>
            <a:br>
              <a:rPr lang="ru-RU" sz="2800" b="1" dirty="0"/>
            </a:br>
            <a:r>
              <a:rPr lang="ru-RU" sz="2800" b="1" dirty="0"/>
              <a:t>Никого не обижает, </a:t>
            </a:r>
            <a:endParaRPr lang="ru-RU" sz="2800" b="1" dirty="0" smtClean="0"/>
          </a:p>
          <a:p>
            <a:r>
              <a:rPr lang="ru-RU" sz="2800" b="1" dirty="0" smtClean="0"/>
              <a:t>А </a:t>
            </a:r>
            <a:r>
              <a:rPr lang="ru-RU" sz="2800" b="1" dirty="0"/>
              <a:t>всех сам </a:t>
            </a:r>
            <a:r>
              <a:rPr lang="ru-RU" sz="2800" b="1" dirty="0" smtClean="0"/>
              <a:t>боится.</a:t>
            </a:r>
            <a:endParaRPr lang="ru-RU" sz="2800" b="1" dirty="0"/>
          </a:p>
        </p:txBody>
      </p:sp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575" y="33265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358" y="1844824"/>
            <a:ext cx="42291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437112"/>
            <a:ext cx="4464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Обезьяна</a:t>
            </a:r>
            <a:endParaRPr lang="ru-RU" sz="8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66788"/>
            <a:ext cx="5406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Люблю дразниться и кривляться.</a:t>
            </a:r>
          </a:p>
          <a:p>
            <a:r>
              <a:rPr lang="ru-RU" sz="2800" b="1" dirty="0" smtClean="0"/>
              <a:t>И на ветвях люблю качаться.</a:t>
            </a:r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67" y="33265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45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45" y="2204864"/>
            <a:ext cx="47625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149080"/>
            <a:ext cx="3960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/>
              <a:t>Черепаха</a:t>
            </a:r>
            <a:endParaRPr lang="ru-RU" sz="7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18776"/>
            <a:ext cx="5544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Что за чудо! Вот так чудо! </a:t>
            </a:r>
            <a:br>
              <a:rPr lang="ru-RU" sz="2800" b="1" dirty="0"/>
            </a:br>
            <a:r>
              <a:rPr lang="ru-RU" sz="2800" b="1" dirty="0"/>
              <a:t>Сверху блюдо, снизу блюдо,</a:t>
            </a:r>
            <a:br>
              <a:rPr lang="ru-RU" sz="2800" b="1" dirty="0"/>
            </a:br>
            <a:r>
              <a:rPr lang="ru-RU" sz="2800" b="1" dirty="0"/>
              <a:t>Ходит чудо по дороге, </a:t>
            </a:r>
            <a:br>
              <a:rPr lang="ru-RU" sz="2800" b="1" dirty="0"/>
            </a:br>
            <a:r>
              <a:rPr lang="ru-RU" sz="2800" b="1" dirty="0"/>
              <a:t>Голова торчит, да ноги.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6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4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0" y="2708920"/>
            <a:ext cx="47036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/>
              <a:t>Медведь</a:t>
            </a:r>
            <a:endParaRPr lang="ru-RU" sz="8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8630" y="3326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Хозяин лесной, </a:t>
            </a:r>
            <a:endParaRPr lang="ru-RU" sz="2800" b="1" dirty="0" smtClean="0"/>
          </a:p>
          <a:p>
            <a:r>
              <a:rPr lang="ru-RU" sz="2800" b="1" dirty="0"/>
              <a:t>П</a:t>
            </a:r>
            <a:r>
              <a:rPr lang="ru-RU" sz="2800" b="1" dirty="0" smtClean="0"/>
              <a:t>росыпается </a:t>
            </a:r>
            <a:r>
              <a:rPr lang="ru-RU" sz="2800" b="1" dirty="0"/>
              <a:t>весной, </a:t>
            </a:r>
            <a:br>
              <a:rPr lang="ru-RU" sz="2800" b="1" dirty="0"/>
            </a:br>
            <a:r>
              <a:rPr lang="ru-RU" sz="2800" b="1" dirty="0"/>
              <a:t>А зимой, под вьюжный вой, </a:t>
            </a:r>
            <a:br>
              <a:rPr lang="ru-RU" sz="2800" b="1" dirty="0"/>
            </a:br>
            <a:r>
              <a:rPr lang="ru-RU" sz="2800" b="1" dirty="0"/>
              <a:t>Спит в избушке снеговой. </a:t>
            </a:r>
          </a:p>
        </p:txBody>
      </p:sp>
      <p:pic>
        <p:nvPicPr>
          <p:cNvPr id="6" name="Picture 6" descr="Картинка 284 из 468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20" y="1230934"/>
            <a:ext cx="4700506" cy="549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thumbs.gfycat.com/DistantTiredDog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23646"/>
            <a:ext cx="1440391" cy="14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Парк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701</TotalTime>
  <Words>393</Words>
  <Application>Microsoft Office PowerPoint</Application>
  <PresentationFormat>Экран (4:3)</PresentationFormat>
  <Paragraphs>118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Паркет</vt:lpstr>
      <vt:lpstr>«Зайкины загадки»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Спасибо за внимание!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HP</cp:lastModifiedBy>
  <cp:revision>51</cp:revision>
  <dcterms:created xsi:type="dcterms:W3CDTF">2011-12-28T07:10:12Z</dcterms:created>
  <dcterms:modified xsi:type="dcterms:W3CDTF">2022-03-22T20:02:17Z</dcterms:modified>
</cp:coreProperties>
</file>